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88" r:id="rId6"/>
    <p:sldId id="260" r:id="rId7"/>
    <p:sldId id="261" r:id="rId8"/>
    <p:sldId id="272" r:id="rId9"/>
    <p:sldId id="262" r:id="rId10"/>
    <p:sldId id="263" r:id="rId11"/>
    <p:sldId id="273" r:id="rId12"/>
    <p:sldId id="264" r:id="rId13"/>
    <p:sldId id="291" r:id="rId14"/>
    <p:sldId id="287" r:id="rId15"/>
    <p:sldId id="271" r:id="rId16"/>
    <p:sldId id="274" r:id="rId17"/>
    <p:sldId id="294" r:id="rId18"/>
    <p:sldId id="278" r:id="rId19"/>
    <p:sldId id="292" r:id="rId20"/>
    <p:sldId id="293" r:id="rId21"/>
    <p:sldId id="277" r:id="rId22"/>
    <p:sldId id="279" r:id="rId23"/>
    <p:sldId id="290" r:id="rId24"/>
    <p:sldId id="267" r:id="rId25"/>
    <p:sldId id="276" r:id="rId26"/>
    <p:sldId id="270" r:id="rId27"/>
    <p:sldId id="275" r:id="rId28"/>
    <p:sldId id="281"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9" autoAdjust="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Military Children's Parents</c:v>
                </c:pt>
              </c:strCache>
            </c:strRef>
          </c:tx>
          <c:cat>
            <c:strRef>
              <c:f>Sheet1!$A$2:$A$3</c:f>
              <c:strCache>
                <c:ptCount val="2"/>
                <c:pt idx="0">
                  <c:v>Married (83%)</c:v>
                </c:pt>
                <c:pt idx="1">
                  <c:v>Single (17%)</c:v>
                </c:pt>
              </c:strCache>
            </c:strRef>
          </c:cat>
          <c:val>
            <c:numRef>
              <c:f>Sheet1!$B$2:$B$3</c:f>
              <c:numCache>
                <c:formatCode>General</c:formatCode>
                <c:ptCount val="2"/>
                <c:pt idx="0">
                  <c:v>39</c:v>
                </c:pt>
                <c:pt idx="1">
                  <c:v>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914528045105478"/>
          <c:y val="0.26612082334742904"/>
          <c:w val="0.36159546028968603"/>
          <c:h val="0.46775813235768832"/>
        </c:manualLayout>
      </c:layout>
      <c:overlay val="0"/>
      <c:txPr>
        <a:bodyPr/>
        <a:lstStyle/>
        <a:p>
          <a:pPr>
            <a:defRPr sz="3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_rels/data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22F0A-0410-477B-8820-0524FF60251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A28F6A3-0EAD-49F9-BA11-9E6C721BC3B7}">
      <dgm:prSet custT="1"/>
      <dgm:spPr>
        <a:solidFill>
          <a:srgbClr val="00B0F0"/>
        </a:solidFill>
      </dgm:spPr>
      <dgm:t>
        <a:bodyPr/>
        <a:lstStyle/>
        <a:p>
          <a:pPr rtl="0"/>
          <a:r>
            <a:rPr lang="en-US" sz="2400" dirty="0" smtClean="0">
              <a:latin typeface="Bodoni MT" panose="02070603080606020203" pitchFamily="18" charset="0"/>
            </a:rPr>
            <a:t>Social &amp; Emotional Support</a:t>
          </a:r>
          <a:br>
            <a:rPr lang="en-US" sz="2400" dirty="0" smtClean="0">
              <a:latin typeface="Bodoni MT" panose="02070603080606020203" pitchFamily="18" charset="0"/>
            </a:rPr>
          </a:br>
          <a:r>
            <a:rPr lang="en-US" sz="2300" dirty="0" smtClean="0">
              <a:latin typeface="Bodoni MT" panose="02070603080606020203" pitchFamily="18" charset="0"/>
            </a:rPr>
            <a:t>(Deployment, Grief)</a:t>
          </a:r>
          <a:endParaRPr lang="en-US" sz="2300" dirty="0">
            <a:latin typeface="Bodoni MT" panose="02070603080606020203" pitchFamily="18" charset="0"/>
          </a:endParaRPr>
        </a:p>
      </dgm:t>
    </dgm:pt>
    <dgm:pt modelId="{1F091DFC-3B7C-4BB2-9F0B-1B4596D75C46}" type="parTrans" cxnId="{29D23CF7-AEC7-46BE-AD2E-E1FB07E210DD}">
      <dgm:prSet/>
      <dgm:spPr/>
      <dgm:t>
        <a:bodyPr/>
        <a:lstStyle/>
        <a:p>
          <a:endParaRPr lang="en-US"/>
        </a:p>
      </dgm:t>
    </dgm:pt>
    <dgm:pt modelId="{D74E1CB0-2C98-40FF-9267-85051454CF92}" type="sibTrans" cxnId="{29D23CF7-AEC7-46BE-AD2E-E1FB07E210DD}">
      <dgm:prSet/>
      <dgm:spPr/>
      <dgm:t>
        <a:bodyPr/>
        <a:lstStyle/>
        <a:p>
          <a:endParaRPr lang="en-US"/>
        </a:p>
      </dgm:t>
    </dgm:pt>
    <dgm:pt modelId="{659B620B-4F1C-41E7-8890-2778B64848CD}">
      <dgm:prSet custT="1"/>
      <dgm:spPr>
        <a:solidFill>
          <a:srgbClr val="7030A0"/>
        </a:solidFill>
      </dgm:spPr>
      <dgm:t>
        <a:bodyPr/>
        <a:lstStyle/>
        <a:p>
          <a:pPr rtl="0"/>
          <a:r>
            <a:rPr lang="en-US" sz="2400" dirty="0" smtClean="0">
              <a:latin typeface="Bodoni MT" panose="02070603080606020203" pitchFamily="18" charset="0"/>
            </a:rPr>
            <a:t>Transition </a:t>
          </a:r>
          <a:r>
            <a:rPr lang="en-US" sz="2400" dirty="0" smtClean="0">
              <a:latin typeface="Bodoni MT" panose="02070603080606020203" pitchFamily="18" charset="0"/>
            </a:rPr>
            <a:t>Support</a:t>
          </a:r>
        </a:p>
        <a:p>
          <a:pPr rtl="0"/>
          <a:r>
            <a:rPr lang="en-US" sz="2400" dirty="0" smtClean="0">
              <a:latin typeface="Bodoni MT" panose="02070603080606020203" pitchFamily="18" charset="0"/>
            </a:rPr>
            <a:t>(Credits, Peer Transition Programs)</a:t>
          </a:r>
          <a:endParaRPr lang="en-US" sz="2400" dirty="0">
            <a:latin typeface="Bodoni MT" panose="02070603080606020203" pitchFamily="18" charset="0"/>
          </a:endParaRPr>
        </a:p>
      </dgm:t>
    </dgm:pt>
    <dgm:pt modelId="{BCC60BDD-7A72-4FE7-90E9-5E9B707CDE25}" type="parTrans" cxnId="{D53DC79F-BA06-48F7-80AB-AD67771EE68D}">
      <dgm:prSet/>
      <dgm:spPr/>
      <dgm:t>
        <a:bodyPr/>
        <a:lstStyle/>
        <a:p>
          <a:endParaRPr lang="en-US"/>
        </a:p>
      </dgm:t>
    </dgm:pt>
    <dgm:pt modelId="{9AF343F7-065A-4ABB-B0E8-52A92FAB702A}" type="sibTrans" cxnId="{D53DC79F-BA06-48F7-80AB-AD67771EE68D}">
      <dgm:prSet/>
      <dgm:spPr/>
      <dgm:t>
        <a:bodyPr/>
        <a:lstStyle/>
        <a:p>
          <a:endParaRPr lang="en-US"/>
        </a:p>
      </dgm:t>
    </dgm:pt>
    <dgm:pt modelId="{CDCC8B58-4577-402F-BAD7-A17491862A17}">
      <dgm:prSet custT="1"/>
      <dgm:spPr>
        <a:solidFill>
          <a:srgbClr val="00B050"/>
        </a:solidFill>
      </dgm:spPr>
      <dgm:t>
        <a:bodyPr/>
        <a:lstStyle/>
        <a:p>
          <a:pPr rtl="0"/>
          <a:r>
            <a:rPr lang="en-US" sz="2400" dirty="0" smtClean="0">
              <a:latin typeface="Bodoni MT" panose="02070603080606020203" pitchFamily="18" charset="0"/>
            </a:rPr>
            <a:t>Academic </a:t>
          </a:r>
          <a:r>
            <a:rPr lang="en-US" sz="2400" dirty="0" smtClean="0">
              <a:latin typeface="Bodoni MT" panose="02070603080606020203" pitchFamily="18" charset="0"/>
            </a:rPr>
            <a:t>Support</a:t>
          </a:r>
        </a:p>
        <a:p>
          <a:pPr rtl="0"/>
          <a:r>
            <a:rPr lang="en-US" sz="2400" dirty="0" smtClean="0">
              <a:latin typeface="Bodoni MT" panose="02070603080606020203" pitchFamily="18" charset="0"/>
            </a:rPr>
            <a:t>(Curriculum differences)</a:t>
          </a:r>
          <a:endParaRPr lang="en-US" sz="2400" dirty="0">
            <a:latin typeface="Bodoni MT" panose="02070603080606020203" pitchFamily="18" charset="0"/>
          </a:endParaRPr>
        </a:p>
      </dgm:t>
    </dgm:pt>
    <dgm:pt modelId="{EA16F5B3-CF6D-434C-9B0E-03FF8AC88422}" type="parTrans" cxnId="{31DDEB6C-D096-415F-A947-29A1E27D8259}">
      <dgm:prSet/>
      <dgm:spPr/>
      <dgm:t>
        <a:bodyPr/>
        <a:lstStyle/>
        <a:p>
          <a:endParaRPr lang="en-US"/>
        </a:p>
      </dgm:t>
    </dgm:pt>
    <dgm:pt modelId="{275FB13E-E4C9-4D0B-8BCE-9612109B1C3B}" type="sibTrans" cxnId="{31DDEB6C-D096-415F-A947-29A1E27D8259}">
      <dgm:prSet/>
      <dgm:spPr/>
      <dgm:t>
        <a:bodyPr/>
        <a:lstStyle/>
        <a:p>
          <a:endParaRPr lang="en-US"/>
        </a:p>
      </dgm:t>
    </dgm:pt>
    <dgm:pt modelId="{A7FD0F91-FA6C-4D19-BB64-88504B1585F2}">
      <dgm:prSet custT="1"/>
      <dgm:spPr>
        <a:solidFill>
          <a:srgbClr val="FF0000"/>
        </a:solidFill>
      </dgm:spPr>
      <dgm:t>
        <a:bodyPr/>
        <a:lstStyle/>
        <a:p>
          <a:pPr rtl="0"/>
          <a:r>
            <a:rPr lang="en-US" sz="2400" dirty="0" smtClean="0">
              <a:latin typeface="Bodoni MT" panose="02070603080606020203" pitchFamily="18" charset="0"/>
            </a:rPr>
            <a:t>Post-secondary </a:t>
          </a:r>
          <a:r>
            <a:rPr lang="en-US" sz="2400" dirty="0" smtClean="0">
              <a:latin typeface="Bodoni MT" panose="02070603080606020203" pitchFamily="18" charset="0"/>
            </a:rPr>
            <a:t>Support</a:t>
          </a:r>
          <a:br>
            <a:rPr lang="en-US" sz="2400" dirty="0" smtClean="0">
              <a:latin typeface="Bodoni MT" panose="02070603080606020203" pitchFamily="18" charset="0"/>
            </a:rPr>
          </a:br>
          <a:r>
            <a:rPr lang="en-US" sz="2400" dirty="0" smtClean="0">
              <a:latin typeface="Bodoni MT" panose="02070603080606020203" pitchFamily="18" charset="0"/>
            </a:rPr>
            <a:t>(GI Bill)</a:t>
          </a:r>
          <a:endParaRPr lang="en-US" sz="2400" dirty="0">
            <a:latin typeface="Bodoni MT" panose="02070603080606020203" pitchFamily="18" charset="0"/>
          </a:endParaRPr>
        </a:p>
      </dgm:t>
    </dgm:pt>
    <dgm:pt modelId="{3F79C017-9BA9-48B5-9DF8-69CDAB0A3E73}" type="parTrans" cxnId="{12744ADF-9352-420E-8199-777DB960C5F1}">
      <dgm:prSet/>
      <dgm:spPr/>
      <dgm:t>
        <a:bodyPr/>
        <a:lstStyle/>
        <a:p>
          <a:endParaRPr lang="en-US"/>
        </a:p>
      </dgm:t>
    </dgm:pt>
    <dgm:pt modelId="{35382786-0BCA-4D10-A5A3-473F6FE4D092}" type="sibTrans" cxnId="{12744ADF-9352-420E-8199-777DB960C5F1}">
      <dgm:prSet/>
      <dgm:spPr/>
      <dgm:t>
        <a:bodyPr/>
        <a:lstStyle/>
        <a:p>
          <a:endParaRPr lang="en-US"/>
        </a:p>
      </dgm:t>
    </dgm:pt>
    <dgm:pt modelId="{5D55EC8C-492F-477F-AF0E-F477FECFA3E6}" type="pres">
      <dgm:prSet presAssocID="{B8C22F0A-0410-477B-8820-0524FF60251E}" presName="matrix" presStyleCnt="0">
        <dgm:presLayoutVars>
          <dgm:chMax val="1"/>
          <dgm:dir/>
          <dgm:resizeHandles val="exact"/>
        </dgm:presLayoutVars>
      </dgm:prSet>
      <dgm:spPr/>
      <dgm:t>
        <a:bodyPr/>
        <a:lstStyle/>
        <a:p>
          <a:endParaRPr lang="en-US"/>
        </a:p>
      </dgm:t>
    </dgm:pt>
    <dgm:pt modelId="{2E287DDA-21DA-4221-AFDB-38FB657A5576}" type="pres">
      <dgm:prSet presAssocID="{B8C22F0A-0410-477B-8820-0524FF60251E}" presName="diamond" presStyleLbl="bgShp" presStyleIdx="0" presStyleCnt="1"/>
      <dgm:spPr>
        <a:solidFill>
          <a:srgbClr val="001642"/>
        </a:solidFill>
      </dgm:spPr>
    </dgm:pt>
    <dgm:pt modelId="{39217D01-C29B-4694-BF89-E5EC65FA16A5}" type="pres">
      <dgm:prSet presAssocID="{B8C22F0A-0410-477B-8820-0524FF60251E}" presName="quad1" presStyleLbl="node1" presStyleIdx="0" presStyleCnt="4" custScaleX="146740" custScaleY="94322" custLinFactNeighborX="-26249" custLinFactNeighborY="2224">
        <dgm:presLayoutVars>
          <dgm:chMax val="0"/>
          <dgm:chPref val="0"/>
          <dgm:bulletEnabled val="1"/>
        </dgm:presLayoutVars>
      </dgm:prSet>
      <dgm:spPr/>
      <dgm:t>
        <a:bodyPr/>
        <a:lstStyle/>
        <a:p>
          <a:endParaRPr lang="en-US"/>
        </a:p>
      </dgm:t>
    </dgm:pt>
    <dgm:pt modelId="{2C0728F7-E064-4DB5-948B-E2CD1AA449C4}" type="pres">
      <dgm:prSet presAssocID="{B8C22F0A-0410-477B-8820-0524FF60251E}" presName="quad2" presStyleLbl="node1" presStyleIdx="1" presStyleCnt="4" custScaleX="149464" custScaleY="92405" custLinFactNeighborX="26509" custLinFactNeighborY="2224">
        <dgm:presLayoutVars>
          <dgm:chMax val="0"/>
          <dgm:chPref val="0"/>
          <dgm:bulletEnabled val="1"/>
        </dgm:presLayoutVars>
      </dgm:prSet>
      <dgm:spPr/>
      <dgm:t>
        <a:bodyPr/>
        <a:lstStyle/>
        <a:p>
          <a:endParaRPr lang="en-US"/>
        </a:p>
      </dgm:t>
    </dgm:pt>
    <dgm:pt modelId="{A1470AA9-D902-4494-9509-01C7FD4AFA53}" type="pres">
      <dgm:prSet presAssocID="{B8C22F0A-0410-477B-8820-0524FF60251E}" presName="quad3" presStyleLbl="node1" presStyleIdx="2" presStyleCnt="4" custScaleX="150343" custScaleY="89874" custLinFactNeighborX="-28652" custLinFactNeighborY="-2936">
        <dgm:presLayoutVars>
          <dgm:chMax val="0"/>
          <dgm:chPref val="0"/>
          <dgm:bulletEnabled val="1"/>
        </dgm:presLayoutVars>
      </dgm:prSet>
      <dgm:spPr/>
      <dgm:t>
        <a:bodyPr/>
        <a:lstStyle/>
        <a:p>
          <a:endParaRPr lang="en-US"/>
        </a:p>
      </dgm:t>
    </dgm:pt>
    <dgm:pt modelId="{8EFE9C8F-84D7-4E1D-BE75-2261BB1BE6B2}" type="pres">
      <dgm:prSet presAssocID="{B8C22F0A-0410-477B-8820-0524FF60251E}" presName="quad4" presStyleLbl="node1" presStyleIdx="3" presStyleCnt="4" custScaleX="150050" custScaleY="89874" custLinFactNeighborX="26802" custLinFactNeighborY="-2936">
        <dgm:presLayoutVars>
          <dgm:chMax val="0"/>
          <dgm:chPref val="0"/>
          <dgm:bulletEnabled val="1"/>
        </dgm:presLayoutVars>
      </dgm:prSet>
      <dgm:spPr/>
      <dgm:t>
        <a:bodyPr/>
        <a:lstStyle/>
        <a:p>
          <a:endParaRPr lang="en-US"/>
        </a:p>
      </dgm:t>
    </dgm:pt>
  </dgm:ptLst>
  <dgm:cxnLst>
    <dgm:cxn modelId="{5FDF7132-64A3-4C26-AEC9-D912161ABE23}" type="presOf" srcId="{CDCC8B58-4577-402F-BAD7-A17491862A17}" destId="{A1470AA9-D902-4494-9509-01C7FD4AFA53}" srcOrd="0" destOrd="0" presId="urn:microsoft.com/office/officeart/2005/8/layout/matrix3"/>
    <dgm:cxn modelId="{D131C39A-9B45-4DE1-BEE6-2441C1790F30}" type="presOf" srcId="{659B620B-4F1C-41E7-8890-2778B64848CD}" destId="{2C0728F7-E064-4DB5-948B-E2CD1AA449C4}" srcOrd="0" destOrd="0" presId="urn:microsoft.com/office/officeart/2005/8/layout/matrix3"/>
    <dgm:cxn modelId="{3E3636EB-1587-4D02-A2A2-E314027949C3}" type="presOf" srcId="{2A28F6A3-0EAD-49F9-BA11-9E6C721BC3B7}" destId="{39217D01-C29B-4694-BF89-E5EC65FA16A5}" srcOrd="0" destOrd="0" presId="urn:microsoft.com/office/officeart/2005/8/layout/matrix3"/>
    <dgm:cxn modelId="{08754FBE-4888-4BB2-983A-93F97FD308A1}" type="presOf" srcId="{A7FD0F91-FA6C-4D19-BB64-88504B1585F2}" destId="{8EFE9C8F-84D7-4E1D-BE75-2261BB1BE6B2}" srcOrd="0" destOrd="0" presId="urn:microsoft.com/office/officeart/2005/8/layout/matrix3"/>
    <dgm:cxn modelId="{12744ADF-9352-420E-8199-777DB960C5F1}" srcId="{B8C22F0A-0410-477B-8820-0524FF60251E}" destId="{A7FD0F91-FA6C-4D19-BB64-88504B1585F2}" srcOrd="3" destOrd="0" parTransId="{3F79C017-9BA9-48B5-9DF8-69CDAB0A3E73}" sibTransId="{35382786-0BCA-4D10-A5A3-473F6FE4D092}"/>
    <dgm:cxn modelId="{29D23CF7-AEC7-46BE-AD2E-E1FB07E210DD}" srcId="{B8C22F0A-0410-477B-8820-0524FF60251E}" destId="{2A28F6A3-0EAD-49F9-BA11-9E6C721BC3B7}" srcOrd="0" destOrd="0" parTransId="{1F091DFC-3B7C-4BB2-9F0B-1B4596D75C46}" sibTransId="{D74E1CB0-2C98-40FF-9267-85051454CF92}"/>
    <dgm:cxn modelId="{31DDEB6C-D096-415F-A947-29A1E27D8259}" srcId="{B8C22F0A-0410-477B-8820-0524FF60251E}" destId="{CDCC8B58-4577-402F-BAD7-A17491862A17}" srcOrd="2" destOrd="0" parTransId="{EA16F5B3-CF6D-434C-9B0E-03FF8AC88422}" sibTransId="{275FB13E-E4C9-4D0B-8BCE-9612109B1C3B}"/>
    <dgm:cxn modelId="{D53DC79F-BA06-48F7-80AB-AD67771EE68D}" srcId="{B8C22F0A-0410-477B-8820-0524FF60251E}" destId="{659B620B-4F1C-41E7-8890-2778B64848CD}" srcOrd="1" destOrd="0" parTransId="{BCC60BDD-7A72-4FE7-90E9-5E9B707CDE25}" sibTransId="{9AF343F7-065A-4ABB-B0E8-52A92FAB702A}"/>
    <dgm:cxn modelId="{9EAB52C1-A554-4235-AF1F-30824790E839}" type="presOf" srcId="{B8C22F0A-0410-477B-8820-0524FF60251E}" destId="{5D55EC8C-492F-477F-AF0E-F477FECFA3E6}" srcOrd="0" destOrd="0" presId="urn:microsoft.com/office/officeart/2005/8/layout/matrix3"/>
    <dgm:cxn modelId="{D2C0B1F0-FE2D-4DBC-AB9C-A11F6DF0751B}" type="presParOf" srcId="{5D55EC8C-492F-477F-AF0E-F477FECFA3E6}" destId="{2E287DDA-21DA-4221-AFDB-38FB657A5576}" srcOrd="0" destOrd="0" presId="urn:microsoft.com/office/officeart/2005/8/layout/matrix3"/>
    <dgm:cxn modelId="{D5A68A61-4D6A-4FF3-998A-FDABB633E9D2}" type="presParOf" srcId="{5D55EC8C-492F-477F-AF0E-F477FECFA3E6}" destId="{39217D01-C29B-4694-BF89-E5EC65FA16A5}" srcOrd="1" destOrd="0" presId="urn:microsoft.com/office/officeart/2005/8/layout/matrix3"/>
    <dgm:cxn modelId="{993F12D2-BFED-48E0-AD58-BA5F5313BC0E}" type="presParOf" srcId="{5D55EC8C-492F-477F-AF0E-F477FECFA3E6}" destId="{2C0728F7-E064-4DB5-948B-E2CD1AA449C4}" srcOrd="2" destOrd="0" presId="urn:microsoft.com/office/officeart/2005/8/layout/matrix3"/>
    <dgm:cxn modelId="{46F98252-7C15-48D2-AE75-1695A6E49460}" type="presParOf" srcId="{5D55EC8C-492F-477F-AF0E-F477FECFA3E6}" destId="{A1470AA9-D902-4494-9509-01C7FD4AFA53}" srcOrd="3" destOrd="0" presId="urn:microsoft.com/office/officeart/2005/8/layout/matrix3"/>
    <dgm:cxn modelId="{1B66E439-1351-467B-9864-AE8290B7256D}" type="presParOf" srcId="{5D55EC8C-492F-477F-AF0E-F477FECFA3E6}" destId="{8EFE9C8F-84D7-4E1D-BE75-2261BB1BE6B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CACF84-3990-4860-8F3A-8A67F9F63591}" type="doc">
      <dgm:prSet loTypeId="urn:microsoft.com/office/officeart/2005/8/layout/hierarchy3" loCatId="hierarchy" qsTypeId="urn:microsoft.com/office/officeart/2005/8/quickstyle/3d3" qsCatId="3D" csTypeId="urn:microsoft.com/office/officeart/2005/8/colors/colorful1" csCatId="colorful" phldr="1"/>
      <dgm:spPr/>
      <dgm:t>
        <a:bodyPr/>
        <a:lstStyle/>
        <a:p>
          <a:endParaRPr lang="en-US"/>
        </a:p>
      </dgm:t>
    </dgm:pt>
    <dgm:pt modelId="{ADA86EB8-40B0-498B-A513-5D8E9FF0C4FC}">
      <dgm:prSet/>
      <dgm:spPr/>
      <dgm:t>
        <a:bodyPr/>
        <a:lstStyle/>
        <a:p>
          <a:pPr rtl="0"/>
          <a:r>
            <a:rPr lang="en-US" dirty="0" smtClean="0"/>
            <a:t>English</a:t>
          </a:r>
          <a:endParaRPr lang="en-US" dirty="0"/>
        </a:p>
      </dgm:t>
    </dgm:pt>
    <dgm:pt modelId="{2D48C519-169B-4645-99D7-565251A49E17}" type="parTrans" cxnId="{A0326048-DDD5-47EA-912B-A465ACB796D6}">
      <dgm:prSet/>
      <dgm:spPr/>
      <dgm:t>
        <a:bodyPr/>
        <a:lstStyle/>
        <a:p>
          <a:endParaRPr lang="en-US"/>
        </a:p>
      </dgm:t>
    </dgm:pt>
    <dgm:pt modelId="{D72F3987-1B00-4B8B-A85D-1A324B3ACE27}" type="sibTrans" cxnId="{A0326048-DDD5-47EA-912B-A465ACB796D6}">
      <dgm:prSet/>
      <dgm:spPr/>
      <dgm:t>
        <a:bodyPr/>
        <a:lstStyle/>
        <a:p>
          <a:endParaRPr lang="en-US"/>
        </a:p>
      </dgm:t>
    </dgm:pt>
    <dgm:pt modelId="{25AD53A6-E53D-4006-A422-3C568A8C181C}">
      <dgm:prSet/>
      <dgm:spPr/>
      <dgm:t>
        <a:bodyPr/>
        <a:lstStyle/>
        <a:p>
          <a:pPr rtl="0"/>
          <a:r>
            <a:rPr lang="en-US" dirty="0" smtClean="0"/>
            <a:t>Social </a:t>
          </a:r>
          <a:r>
            <a:rPr lang="en-US" dirty="0" smtClean="0"/>
            <a:t>Studies</a:t>
          </a:r>
          <a:endParaRPr lang="en-US" dirty="0"/>
        </a:p>
      </dgm:t>
    </dgm:pt>
    <dgm:pt modelId="{429697A9-EDAB-4B0A-8A41-0AAEE9BB796D}" type="parTrans" cxnId="{1754D652-6B8E-420E-B711-3AB0C13BC497}">
      <dgm:prSet/>
      <dgm:spPr/>
      <dgm:t>
        <a:bodyPr/>
        <a:lstStyle/>
        <a:p>
          <a:endParaRPr lang="en-US"/>
        </a:p>
      </dgm:t>
    </dgm:pt>
    <dgm:pt modelId="{7F08E2E9-9C36-463B-9607-1BC3E723B6C1}" type="sibTrans" cxnId="{1754D652-6B8E-420E-B711-3AB0C13BC497}">
      <dgm:prSet/>
      <dgm:spPr/>
      <dgm:t>
        <a:bodyPr/>
        <a:lstStyle/>
        <a:p>
          <a:endParaRPr lang="en-US"/>
        </a:p>
      </dgm:t>
    </dgm:pt>
    <dgm:pt modelId="{E4415C05-9B0B-4938-BE3F-5EBEF717574D}">
      <dgm:prSet/>
      <dgm:spPr/>
      <dgm:t>
        <a:bodyPr/>
        <a:lstStyle/>
        <a:p>
          <a:pPr rtl="0"/>
          <a:r>
            <a:rPr lang="en-US" smtClean="0"/>
            <a:t>Math</a:t>
          </a:r>
          <a:endParaRPr lang="en-US"/>
        </a:p>
      </dgm:t>
    </dgm:pt>
    <dgm:pt modelId="{BBD130CD-E8A3-45D1-ADEE-EBC9A726A5C8}" type="parTrans" cxnId="{7D2CB656-C2B0-4A50-A76D-D9A4E255E4F2}">
      <dgm:prSet/>
      <dgm:spPr/>
      <dgm:t>
        <a:bodyPr/>
        <a:lstStyle/>
        <a:p>
          <a:endParaRPr lang="en-US"/>
        </a:p>
      </dgm:t>
    </dgm:pt>
    <dgm:pt modelId="{0A348BC0-060E-43A4-BB4E-B94D4EE52B7E}" type="sibTrans" cxnId="{7D2CB656-C2B0-4A50-A76D-D9A4E255E4F2}">
      <dgm:prSet/>
      <dgm:spPr/>
      <dgm:t>
        <a:bodyPr/>
        <a:lstStyle/>
        <a:p>
          <a:endParaRPr lang="en-US"/>
        </a:p>
      </dgm:t>
    </dgm:pt>
    <dgm:pt modelId="{75F97AF9-9B27-466A-A032-2FB3163E69CD}">
      <dgm:prSet/>
      <dgm:spPr/>
      <dgm:t>
        <a:bodyPr/>
        <a:lstStyle/>
        <a:p>
          <a:pPr rtl="0"/>
          <a:r>
            <a:rPr lang="en-US" dirty="0" smtClean="0"/>
            <a:t>Science</a:t>
          </a:r>
          <a:endParaRPr lang="en-US" dirty="0"/>
        </a:p>
      </dgm:t>
    </dgm:pt>
    <dgm:pt modelId="{448F1BD2-8805-484F-A07C-4E9B4ECB16DE}" type="parTrans" cxnId="{31D52C2A-390E-4E13-8315-B61470E5553C}">
      <dgm:prSet/>
      <dgm:spPr/>
      <dgm:t>
        <a:bodyPr/>
        <a:lstStyle/>
        <a:p>
          <a:endParaRPr lang="en-US"/>
        </a:p>
      </dgm:t>
    </dgm:pt>
    <dgm:pt modelId="{D335AD37-9C01-4301-8744-5DFE86B26610}" type="sibTrans" cxnId="{31D52C2A-390E-4E13-8315-B61470E5553C}">
      <dgm:prSet/>
      <dgm:spPr/>
      <dgm:t>
        <a:bodyPr/>
        <a:lstStyle/>
        <a:p>
          <a:endParaRPr lang="en-US"/>
        </a:p>
      </dgm:t>
    </dgm:pt>
    <dgm:pt modelId="{B71C3FCD-A6E7-416C-9B2C-AE093D2B8851}" type="pres">
      <dgm:prSet presAssocID="{C4CACF84-3990-4860-8F3A-8A67F9F63591}" presName="diagram" presStyleCnt="0">
        <dgm:presLayoutVars>
          <dgm:chPref val="1"/>
          <dgm:dir/>
          <dgm:animOne val="branch"/>
          <dgm:animLvl val="lvl"/>
          <dgm:resizeHandles/>
        </dgm:presLayoutVars>
      </dgm:prSet>
      <dgm:spPr/>
      <dgm:t>
        <a:bodyPr/>
        <a:lstStyle/>
        <a:p>
          <a:endParaRPr lang="en-US"/>
        </a:p>
      </dgm:t>
    </dgm:pt>
    <dgm:pt modelId="{BBFD55D9-C94F-41BA-8765-2B09D4FE20A1}" type="pres">
      <dgm:prSet presAssocID="{ADA86EB8-40B0-498B-A513-5D8E9FF0C4FC}" presName="root" presStyleCnt="0"/>
      <dgm:spPr/>
      <dgm:t>
        <a:bodyPr/>
        <a:lstStyle/>
        <a:p>
          <a:endParaRPr lang="en-US"/>
        </a:p>
      </dgm:t>
    </dgm:pt>
    <dgm:pt modelId="{381321FF-FB51-4C6D-BB81-2AB66F64EEBA}" type="pres">
      <dgm:prSet presAssocID="{ADA86EB8-40B0-498B-A513-5D8E9FF0C4FC}" presName="rootComposite" presStyleCnt="0"/>
      <dgm:spPr/>
      <dgm:t>
        <a:bodyPr/>
        <a:lstStyle/>
        <a:p>
          <a:endParaRPr lang="en-US"/>
        </a:p>
      </dgm:t>
    </dgm:pt>
    <dgm:pt modelId="{E03ABF37-F0EE-43EC-8F26-53C42683E78A}" type="pres">
      <dgm:prSet presAssocID="{ADA86EB8-40B0-498B-A513-5D8E9FF0C4FC}" presName="rootText" presStyleLbl="node1" presStyleIdx="0" presStyleCnt="4"/>
      <dgm:spPr/>
      <dgm:t>
        <a:bodyPr/>
        <a:lstStyle/>
        <a:p>
          <a:endParaRPr lang="en-US"/>
        </a:p>
      </dgm:t>
    </dgm:pt>
    <dgm:pt modelId="{65E4281E-4042-47EA-9408-D12451D3E479}" type="pres">
      <dgm:prSet presAssocID="{ADA86EB8-40B0-498B-A513-5D8E9FF0C4FC}" presName="rootConnector" presStyleLbl="node1" presStyleIdx="0" presStyleCnt="4"/>
      <dgm:spPr/>
      <dgm:t>
        <a:bodyPr/>
        <a:lstStyle/>
        <a:p>
          <a:endParaRPr lang="en-US"/>
        </a:p>
      </dgm:t>
    </dgm:pt>
    <dgm:pt modelId="{E8CCAC6C-0136-42BA-9CBB-EAF51DEE908E}" type="pres">
      <dgm:prSet presAssocID="{ADA86EB8-40B0-498B-A513-5D8E9FF0C4FC}" presName="childShape" presStyleCnt="0"/>
      <dgm:spPr/>
      <dgm:t>
        <a:bodyPr/>
        <a:lstStyle/>
        <a:p>
          <a:endParaRPr lang="en-US"/>
        </a:p>
      </dgm:t>
    </dgm:pt>
    <dgm:pt modelId="{0B3DC384-CA4D-4D6A-81AA-54A7A6825917}" type="pres">
      <dgm:prSet presAssocID="{25AD53A6-E53D-4006-A422-3C568A8C181C}" presName="root" presStyleCnt="0"/>
      <dgm:spPr/>
      <dgm:t>
        <a:bodyPr/>
        <a:lstStyle/>
        <a:p>
          <a:endParaRPr lang="en-US"/>
        </a:p>
      </dgm:t>
    </dgm:pt>
    <dgm:pt modelId="{28C7B273-D2B3-42E8-BAB2-9631D9852838}" type="pres">
      <dgm:prSet presAssocID="{25AD53A6-E53D-4006-A422-3C568A8C181C}" presName="rootComposite" presStyleCnt="0"/>
      <dgm:spPr/>
      <dgm:t>
        <a:bodyPr/>
        <a:lstStyle/>
        <a:p>
          <a:endParaRPr lang="en-US"/>
        </a:p>
      </dgm:t>
    </dgm:pt>
    <dgm:pt modelId="{2272C6A5-CDF1-4A9C-856D-59B4C88D0226}" type="pres">
      <dgm:prSet presAssocID="{25AD53A6-E53D-4006-A422-3C568A8C181C}" presName="rootText" presStyleLbl="node1" presStyleIdx="1" presStyleCnt="4"/>
      <dgm:spPr/>
      <dgm:t>
        <a:bodyPr/>
        <a:lstStyle/>
        <a:p>
          <a:endParaRPr lang="en-US"/>
        </a:p>
      </dgm:t>
    </dgm:pt>
    <dgm:pt modelId="{CC936AD0-323E-4651-B35B-23D6B43057C5}" type="pres">
      <dgm:prSet presAssocID="{25AD53A6-E53D-4006-A422-3C568A8C181C}" presName="rootConnector" presStyleLbl="node1" presStyleIdx="1" presStyleCnt="4"/>
      <dgm:spPr/>
      <dgm:t>
        <a:bodyPr/>
        <a:lstStyle/>
        <a:p>
          <a:endParaRPr lang="en-US"/>
        </a:p>
      </dgm:t>
    </dgm:pt>
    <dgm:pt modelId="{2EFD2F4C-9060-4D26-BD20-FBECF1CAE6BA}" type="pres">
      <dgm:prSet presAssocID="{25AD53A6-E53D-4006-A422-3C568A8C181C}" presName="childShape" presStyleCnt="0"/>
      <dgm:spPr/>
      <dgm:t>
        <a:bodyPr/>
        <a:lstStyle/>
        <a:p>
          <a:endParaRPr lang="en-US"/>
        </a:p>
      </dgm:t>
    </dgm:pt>
    <dgm:pt modelId="{E55ED343-44F8-4F55-83EE-E10864C11E05}" type="pres">
      <dgm:prSet presAssocID="{E4415C05-9B0B-4938-BE3F-5EBEF717574D}" presName="root" presStyleCnt="0"/>
      <dgm:spPr/>
      <dgm:t>
        <a:bodyPr/>
        <a:lstStyle/>
        <a:p>
          <a:endParaRPr lang="en-US"/>
        </a:p>
      </dgm:t>
    </dgm:pt>
    <dgm:pt modelId="{C79673F1-22B9-4941-B1F2-D406C338FBC9}" type="pres">
      <dgm:prSet presAssocID="{E4415C05-9B0B-4938-BE3F-5EBEF717574D}" presName="rootComposite" presStyleCnt="0"/>
      <dgm:spPr/>
      <dgm:t>
        <a:bodyPr/>
        <a:lstStyle/>
        <a:p>
          <a:endParaRPr lang="en-US"/>
        </a:p>
      </dgm:t>
    </dgm:pt>
    <dgm:pt modelId="{54DE0B2C-7BAD-476E-ABFD-6DA6C9E687CA}" type="pres">
      <dgm:prSet presAssocID="{E4415C05-9B0B-4938-BE3F-5EBEF717574D}" presName="rootText" presStyleLbl="node1" presStyleIdx="2" presStyleCnt="4"/>
      <dgm:spPr/>
      <dgm:t>
        <a:bodyPr/>
        <a:lstStyle/>
        <a:p>
          <a:endParaRPr lang="en-US"/>
        </a:p>
      </dgm:t>
    </dgm:pt>
    <dgm:pt modelId="{E16EA6F8-FB96-4C9D-9D40-DEC90EC68059}" type="pres">
      <dgm:prSet presAssocID="{E4415C05-9B0B-4938-BE3F-5EBEF717574D}" presName="rootConnector" presStyleLbl="node1" presStyleIdx="2" presStyleCnt="4"/>
      <dgm:spPr/>
      <dgm:t>
        <a:bodyPr/>
        <a:lstStyle/>
        <a:p>
          <a:endParaRPr lang="en-US"/>
        </a:p>
      </dgm:t>
    </dgm:pt>
    <dgm:pt modelId="{B60EF8CB-490A-4B84-9A48-1225E532FA8D}" type="pres">
      <dgm:prSet presAssocID="{E4415C05-9B0B-4938-BE3F-5EBEF717574D}" presName="childShape" presStyleCnt="0"/>
      <dgm:spPr/>
      <dgm:t>
        <a:bodyPr/>
        <a:lstStyle/>
        <a:p>
          <a:endParaRPr lang="en-US"/>
        </a:p>
      </dgm:t>
    </dgm:pt>
    <dgm:pt modelId="{56544839-3FC4-4432-8E8A-2ACFD4CECC6F}" type="pres">
      <dgm:prSet presAssocID="{75F97AF9-9B27-466A-A032-2FB3163E69CD}" presName="root" presStyleCnt="0"/>
      <dgm:spPr/>
      <dgm:t>
        <a:bodyPr/>
        <a:lstStyle/>
        <a:p>
          <a:endParaRPr lang="en-US"/>
        </a:p>
      </dgm:t>
    </dgm:pt>
    <dgm:pt modelId="{D3D9000F-9168-40B7-9F65-093A89743350}" type="pres">
      <dgm:prSet presAssocID="{75F97AF9-9B27-466A-A032-2FB3163E69CD}" presName="rootComposite" presStyleCnt="0"/>
      <dgm:spPr/>
      <dgm:t>
        <a:bodyPr/>
        <a:lstStyle/>
        <a:p>
          <a:endParaRPr lang="en-US"/>
        </a:p>
      </dgm:t>
    </dgm:pt>
    <dgm:pt modelId="{37360C4C-18CF-44D7-B297-2A59F75BFCA7}" type="pres">
      <dgm:prSet presAssocID="{75F97AF9-9B27-466A-A032-2FB3163E69CD}" presName="rootText" presStyleLbl="node1" presStyleIdx="3" presStyleCnt="4"/>
      <dgm:spPr/>
      <dgm:t>
        <a:bodyPr/>
        <a:lstStyle/>
        <a:p>
          <a:endParaRPr lang="en-US"/>
        </a:p>
      </dgm:t>
    </dgm:pt>
    <dgm:pt modelId="{55C73E21-D80C-41F1-B1F1-2FFA050D1D08}" type="pres">
      <dgm:prSet presAssocID="{75F97AF9-9B27-466A-A032-2FB3163E69CD}" presName="rootConnector" presStyleLbl="node1" presStyleIdx="3" presStyleCnt="4"/>
      <dgm:spPr/>
      <dgm:t>
        <a:bodyPr/>
        <a:lstStyle/>
        <a:p>
          <a:endParaRPr lang="en-US"/>
        </a:p>
      </dgm:t>
    </dgm:pt>
    <dgm:pt modelId="{7D8C41F4-5A11-458C-BDFB-972047A7D097}" type="pres">
      <dgm:prSet presAssocID="{75F97AF9-9B27-466A-A032-2FB3163E69CD}" presName="childShape" presStyleCnt="0"/>
      <dgm:spPr/>
      <dgm:t>
        <a:bodyPr/>
        <a:lstStyle/>
        <a:p>
          <a:endParaRPr lang="en-US"/>
        </a:p>
      </dgm:t>
    </dgm:pt>
  </dgm:ptLst>
  <dgm:cxnLst>
    <dgm:cxn modelId="{F85DEE18-7F94-44D0-9C2E-2AD80D25A6D0}" type="presOf" srcId="{E4415C05-9B0B-4938-BE3F-5EBEF717574D}" destId="{E16EA6F8-FB96-4C9D-9D40-DEC90EC68059}" srcOrd="1" destOrd="0" presId="urn:microsoft.com/office/officeart/2005/8/layout/hierarchy3"/>
    <dgm:cxn modelId="{A0326048-DDD5-47EA-912B-A465ACB796D6}" srcId="{C4CACF84-3990-4860-8F3A-8A67F9F63591}" destId="{ADA86EB8-40B0-498B-A513-5D8E9FF0C4FC}" srcOrd="0" destOrd="0" parTransId="{2D48C519-169B-4645-99D7-565251A49E17}" sibTransId="{D72F3987-1B00-4B8B-A85D-1A324B3ACE27}"/>
    <dgm:cxn modelId="{BE8D60CF-BC98-496F-A969-2936BFD5E0B6}" type="presOf" srcId="{25AD53A6-E53D-4006-A422-3C568A8C181C}" destId="{2272C6A5-CDF1-4A9C-856D-59B4C88D0226}" srcOrd="0" destOrd="0" presId="urn:microsoft.com/office/officeart/2005/8/layout/hierarchy3"/>
    <dgm:cxn modelId="{4B3C484F-C890-46EB-966A-96B08B98A5C2}" type="presOf" srcId="{25AD53A6-E53D-4006-A422-3C568A8C181C}" destId="{CC936AD0-323E-4651-B35B-23D6B43057C5}" srcOrd="1" destOrd="0" presId="urn:microsoft.com/office/officeart/2005/8/layout/hierarchy3"/>
    <dgm:cxn modelId="{E8F994AE-87DC-404A-A0E4-E4B90A499CA4}" type="presOf" srcId="{C4CACF84-3990-4860-8F3A-8A67F9F63591}" destId="{B71C3FCD-A6E7-416C-9B2C-AE093D2B8851}" srcOrd="0" destOrd="0" presId="urn:microsoft.com/office/officeart/2005/8/layout/hierarchy3"/>
    <dgm:cxn modelId="{7D2CB656-C2B0-4A50-A76D-D9A4E255E4F2}" srcId="{C4CACF84-3990-4860-8F3A-8A67F9F63591}" destId="{E4415C05-9B0B-4938-BE3F-5EBEF717574D}" srcOrd="2" destOrd="0" parTransId="{BBD130CD-E8A3-45D1-ADEE-EBC9A726A5C8}" sibTransId="{0A348BC0-060E-43A4-BB4E-B94D4EE52B7E}"/>
    <dgm:cxn modelId="{7FC85FA4-DD84-4860-B265-C5D013B19A7D}" type="presOf" srcId="{75F97AF9-9B27-466A-A032-2FB3163E69CD}" destId="{55C73E21-D80C-41F1-B1F1-2FFA050D1D08}" srcOrd="1" destOrd="0" presId="urn:microsoft.com/office/officeart/2005/8/layout/hierarchy3"/>
    <dgm:cxn modelId="{6A9CACF3-A0D7-45EB-9CCC-2C4935A7E17C}" type="presOf" srcId="{ADA86EB8-40B0-498B-A513-5D8E9FF0C4FC}" destId="{E03ABF37-F0EE-43EC-8F26-53C42683E78A}" srcOrd="0" destOrd="0" presId="urn:microsoft.com/office/officeart/2005/8/layout/hierarchy3"/>
    <dgm:cxn modelId="{1754D652-6B8E-420E-B711-3AB0C13BC497}" srcId="{C4CACF84-3990-4860-8F3A-8A67F9F63591}" destId="{25AD53A6-E53D-4006-A422-3C568A8C181C}" srcOrd="1" destOrd="0" parTransId="{429697A9-EDAB-4B0A-8A41-0AAEE9BB796D}" sibTransId="{7F08E2E9-9C36-463B-9607-1BC3E723B6C1}"/>
    <dgm:cxn modelId="{6D62503D-0301-4A23-9D17-0F3DAB6BA165}" type="presOf" srcId="{75F97AF9-9B27-466A-A032-2FB3163E69CD}" destId="{37360C4C-18CF-44D7-B297-2A59F75BFCA7}" srcOrd="0" destOrd="0" presId="urn:microsoft.com/office/officeart/2005/8/layout/hierarchy3"/>
    <dgm:cxn modelId="{31D52C2A-390E-4E13-8315-B61470E5553C}" srcId="{C4CACF84-3990-4860-8F3A-8A67F9F63591}" destId="{75F97AF9-9B27-466A-A032-2FB3163E69CD}" srcOrd="3" destOrd="0" parTransId="{448F1BD2-8805-484F-A07C-4E9B4ECB16DE}" sibTransId="{D335AD37-9C01-4301-8744-5DFE86B26610}"/>
    <dgm:cxn modelId="{49691D50-F9DC-486C-98CF-DE31EEF45761}" type="presOf" srcId="{E4415C05-9B0B-4938-BE3F-5EBEF717574D}" destId="{54DE0B2C-7BAD-476E-ABFD-6DA6C9E687CA}" srcOrd="0" destOrd="0" presId="urn:microsoft.com/office/officeart/2005/8/layout/hierarchy3"/>
    <dgm:cxn modelId="{C20A631F-3D49-4001-9424-8C769741EB28}" type="presOf" srcId="{ADA86EB8-40B0-498B-A513-5D8E9FF0C4FC}" destId="{65E4281E-4042-47EA-9408-D12451D3E479}" srcOrd="1" destOrd="0" presId="urn:microsoft.com/office/officeart/2005/8/layout/hierarchy3"/>
    <dgm:cxn modelId="{1E84A13C-0AB5-4C46-9F66-23BDB9285DF9}" type="presParOf" srcId="{B71C3FCD-A6E7-416C-9B2C-AE093D2B8851}" destId="{BBFD55D9-C94F-41BA-8765-2B09D4FE20A1}" srcOrd="0" destOrd="0" presId="urn:microsoft.com/office/officeart/2005/8/layout/hierarchy3"/>
    <dgm:cxn modelId="{D4528622-C5C9-472C-9999-56FFAE0F2D63}" type="presParOf" srcId="{BBFD55D9-C94F-41BA-8765-2B09D4FE20A1}" destId="{381321FF-FB51-4C6D-BB81-2AB66F64EEBA}" srcOrd="0" destOrd="0" presId="urn:microsoft.com/office/officeart/2005/8/layout/hierarchy3"/>
    <dgm:cxn modelId="{91B9B0F4-D181-43AE-AB83-AA344D0491D2}" type="presParOf" srcId="{381321FF-FB51-4C6D-BB81-2AB66F64EEBA}" destId="{E03ABF37-F0EE-43EC-8F26-53C42683E78A}" srcOrd="0" destOrd="0" presId="urn:microsoft.com/office/officeart/2005/8/layout/hierarchy3"/>
    <dgm:cxn modelId="{CB6E32D3-6722-49BF-9BFE-4C8C56F2233D}" type="presParOf" srcId="{381321FF-FB51-4C6D-BB81-2AB66F64EEBA}" destId="{65E4281E-4042-47EA-9408-D12451D3E479}" srcOrd="1" destOrd="0" presId="urn:microsoft.com/office/officeart/2005/8/layout/hierarchy3"/>
    <dgm:cxn modelId="{9F19530F-D8AB-4261-81A1-50EFB7C81F62}" type="presParOf" srcId="{BBFD55D9-C94F-41BA-8765-2B09D4FE20A1}" destId="{E8CCAC6C-0136-42BA-9CBB-EAF51DEE908E}" srcOrd="1" destOrd="0" presId="urn:microsoft.com/office/officeart/2005/8/layout/hierarchy3"/>
    <dgm:cxn modelId="{6A49423C-4528-444C-81AE-BE3046AB6DAC}" type="presParOf" srcId="{B71C3FCD-A6E7-416C-9B2C-AE093D2B8851}" destId="{0B3DC384-CA4D-4D6A-81AA-54A7A6825917}" srcOrd="1" destOrd="0" presId="urn:microsoft.com/office/officeart/2005/8/layout/hierarchy3"/>
    <dgm:cxn modelId="{60361045-2868-45F8-A9A5-146253CA069B}" type="presParOf" srcId="{0B3DC384-CA4D-4D6A-81AA-54A7A6825917}" destId="{28C7B273-D2B3-42E8-BAB2-9631D9852838}" srcOrd="0" destOrd="0" presId="urn:microsoft.com/office/officeart/2005/8/layout/hierarchy3"/>
    <dgm:cxn modelId="{CF5AD2D1-60E3-4E37-A707-316A260B4C78}" type="presParOf" srcId="{28C7B273-D2B3-42E8-BAB2-9631D9852838}" destId="{2272C6A5-CDF1-4A9C-856D-59B4C88D0226}" srcOrd="0" destOrd="0" presId="urn:microsoft.com/office/officeart/2005/8/layout/hierarchy3"/>
    <dgm:cxn modelId="{54265B30-EFD8-4679-A8F8-450773A5E637}" type="presParOf" srcId="{28C7B273-D2B3-42E8-BAB2-9631D9852838}" destId="{CC936AD0-323E-4651-B35B-23D6B43057C5}" srcOrd="1" destOrd="0" presId="urn:microsoft.com/office/officeart/2005/8/layout/hierarchy3"/>
    <dgm:cxn modelId="{AA297E43-24DD-4F36-BFF1-7B9453681104}" type="presParOf" srcId="{0B3DC384-CA4D-4D6A-81AA-54A7A6825917}" destId="{2EFD2F4C-9060-4D26-BD20-FBECF1CAE6BA}" srcOrd="1" destOrd="0" presId="urn:microsoft.com/office/officeart/2005/8/layout/hierarchy3"/>
    <dgm:cxn modelId="{FCB92F80-07C9-4E2E-8794-F27BDD08E3C0}" type="presParOf" srcId="{B71C3FCD-A6E7-416C-9B2C-AE093D2B8851}" destId="{E55ED343-44F8-4F55-83EE-E10864C11E05}" srcOrd="2" destOrd="0" presId="urn:microsoft.com/office/officeart/2005/8/layout/hierarchy3"/>
    <dgm:cxn modelId="{33365AE2-1DE9-4582-9916-4A7CAACA6B8D}" type="presParOf" srcId="{E55ED343-44F8-4F55-83EE-E10864C11E05}" destId="{C79673F1-22B9-4941-B1F2-D406C338FBC9}" srcOrd="0" destOrd="0" presId="urn:microsoft.com/office/officeart/2005/8/layout/hierarchy3"/>
    <dgm:cxn modelId="{F20E6212-A2E0-4831-9DA9-0DAD186F0BCD}" type="presParOf" srcId="{C79673F1-22B9-4941-B1F2-D406C338FBC9}" destId="{54DE0B2C-7BAD-476E-ABFD-6DA6C9E687CA}" srcOrd="0" destOrd="0" presId="urn:microsoft.com/office/officeart/2005/8/layout/hierarchy3"/>
    <dgm:cxn modelId="{3AF1DA77-0207-4187-8E37-076B11B03020}" type="presParOf" srcId="{C79673F1-22B9-4941-B1F2-D406C338FBC9}" destId="{E16EA6F8-FB96-4C9D-9D40-DEC90EC68059}" srcOrd="1" destOrd="0" presId="urn:microsoft.com/office/officeart/2005/8/layout/hierarchy3"/>
    <dgm:cxn modelId="{797C8C3E-2362-43F0-AA9D-916FCACD2ED0}" type="presParOf" srcId="{E55ED343-44F8-4F55-83EE-E10864C11E05}" destId="{B60EF8CB-490A-4B84-9A48-1225E532FA8D}" srcOrd="1" destOrd="0" presId="urn:microsoft.com/office/officeart/2005/8/layout/hierarchy3"/>
    <dgm:cxn modelId="{CB34C33F-F305-40B3-97DA-07267E3C35C4}" type="presParOf" srcId="{B71C3FCD-A6E7-416C-9B2C-AE093D2B8851}" destId="{56544839-3FC4-4432-8E8A-2ACFD4CECC6F}" srcOrd="3" destOrd="0" presId="urn:microsoft.com/office/officeart/2005/8/layout/hierarchy3"/>
    <dgm:cxn modelId="{32ABFE82-9351-4B46-BC59-71A1950C0591}" type="presParOf" srcId="{56544839-3FC4-4432-8E8A-2ACFD4CECC6F}" destId="{D3D9000F-9168-40B7-9F65-093A89743350}" srcOrd="0" destOrd="0" presId="urn:microsoft.com/office/officeart/2005/8/layout/hierarchy3"/>
    <dgm:cxn modelId="{F17B44B6-F8C8-4D09-B3BD-8F9359D892F1}" type="presParOf" srcId="{D3D9000F-9168-40B7-9F65-093A89743350}" destId="{37360C4C-18CF-44D7-B297-2A59F75BFCA7}" srcOrd="0" destOrd="0" presId="urn:microsoft.com/office/officeart/2005/8/layout/hierarchy3"/>
    <dgm:cxn modelId="{0D56FBDC-57E2-4F5E-BCEF-3B2A2CCFA218}" type="presParOf" srcId="{D3D9000F-9168-40B7-9F65-093A89743350}" destId="{55C73E21-D80C-41F1-B1F1-2FFA050D1D08}" srcOrd="1" destOrd="0" presId="urn:microsoft.com/office/officeart/2005/8/layout/hierarchy3"/>
    <dgm:cxn modelId="{E6AEB730-B528-4012-91AA-ACA66056FE71}" type="presParOf" srcId="{56544839-3FC4-4432-8E8A-2ACFD4CECC6F}" destId="{7D8C41F4-5A11-458C-BDFB-972047A7D09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E48655-7A57-4C9E-A6C2-08DB9DC9B9EE}"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en-US"/>
        </a:p>
      </dgm:t>
    </dgm:pt>
    <dgm:pt modelId="{004D1E55-697D-4BF5-992D-3CA8D1736A7F}">
      <dgm:prSet phldrT="[Text]"/>
      <dgm:spPr>
        <a:xfrm>
          <a:off x="3047999" y="0"/>
          <a:ext cx="2027262" cy="1013631"/>
        </a:xfrm>
        <a:solidFill>
          <a:srgbClr val="00B050"/>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Bodoni MT" panose="02070603080606020203" pitchFamily="18" charset="0"/>
              <a:ea typeface="+mn-ea"/>
              <a:cs typeface="+mn-cs"/>
            </a:rPr>
            <a:t>Pre-deployment</a:t>
          </a:r>
          <a:endParaRPr lang="en-US" dirty="0">
            <a:solidFill>
              <a:srgbClr val="FFFFFF"/>
            </a:solidFill>
            <a:latin typeface="Bodoni MT" panose="02070603080606020203" pitchFamily="18" charset="0"/>
            <a:ea typeface="+mn-ea"/>
            <a:cs typeface="+mn-cs"/>
          </a:endParaRPr>
        </a:p>
      </dgm:t>
    </dgm:pt>
    <dgm:pt modelId="{54AAF892-21F3-4DC7-9676-196A9761F20F}" type="parTrans" cxnId="{AA772680-54C2-4EEC-9932-DA02715E1DC3}">
      <dgm:prSet/>
      <dgm:spPr/>
      <dgm:t>
        <a:bodyPr/>
        <a:lstStyle/>
        <a:p>
          <a:endParaRPr lang="en-US"/>
        </a:p>
      </dgm:t>
    </dgm:pt>
    <dgm:pt modelId="{B39EF53C-AC00-4B50-B221-7EA4EAFB52B8}" type="sibTrans" cxnId="{AA772680-54C2-4EEC-9932-DA02715E1DC3}">
      <dgm:prSet/>
      <dgm:spPr>
        <a:xfrm>
          <a:off x="1906280" y="-27589"/>
          <a:ext cx="4310700" cy="4310700"/>
        </a:xfrm>
        <a:solidFill>
          <a:schemeClr val="tx1"/>
        </a:solidFill>
        <a:ln>
          <a:noFill/>
        </a:ln>
        <a:effectLst/>
      </dgm:spPr>
      <dgm:t>
        <a:bodyPr/>
        <a:lstStyle/>
        <a:p>
          <a:endParaRPr lang="en-US"/>
        </a:p>
      </dgm:t>
    </dgm:pt>
    <dgm:pt modelId="{D90865ED-2AAB-414E-B4FE-5758D183FBFC}">
      <dgm:prSet phldrT="[Text]"/>
      <dgm:spPr>
        <a:xfrm>
          <a:off x="4849450" y="1272370"/>
          <a:ext cx="2027262" cy="1013631"/>
        </a:xfrm>
        <a:solidFill>
          <a:schemeClr val="accent6">
            <a:lumMod val="75000"/>
          </a:schemeClr>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Bodoni MT" panose="02070603080606020203" pitchFamily="18" charset="0"/>
              <a:ea typeface="+mn-ea"/>
              <a:cs typeface="+mn-cs"/>
            </a:rPr>
            <a:t>Deployment</a:t>
          </a:r>
          <a:endParaRPr lang="en-US" dirty="0">
            <a:solidFill>
              <a:srgbClr val="FFFFFF"/>
            </a:solidFill>
            <a:latin typeface="Bodoni MT" panose="02070603080606020203" pitchFamily="18" charset="0"/>
            <a:ea typeface="+mn-ea"/>
            <a:cs typeface="+mn-cs"/>
          </a:endParaRPr>
        </a:p>
      </dgm:t>
    </dgm:pt>
    <dgm:pt modelId="{C74BF555-AEB5-4E2A-B93C-E981076144F0}" type="parTrans" cxnId="{9358A5FD-4A73-414B-8B1A-7E22564FA8D5}">
      <dgm:prSet/>
      <dgm:spPr/>
      <dgm:t>
        <a:bodyPr/>
        <a:lstStyle/>
        <a:p>
          <a:endParaRPr lang="en-US"/>
        </a:p>
      </dgm:t>
    </dgm:pt>
    <dgm:pt modelId="{EDFE79FC-5CEB-4405-B68D-1BE40509DDD5}" type="sibTrans" cxnId="{9358A5FD-4A73-414B-8B1A-7E22564FA8D5}">
      <dgm:prSet/>
      <dgm:spPr/>
      <dgm:t>
        <a:bodyPr/>
        <a:lstStyle/>
        <a:p>
          <a:endParaRPr lang="en-US"/>
        </a:p>
      </dgm:t>
    </dgm:pt>
    <dgm:pt modelId="{05216CD5-4FBF-4680-861B-D38C94CD4F84}">
      <dgm:prSet phldrT="[Text]"/>
      <dgm:spPr>
        <a:xfrm>
          <a:off x="4267203" y="2895597"/>
          <a:ext cx="2027262" cy="1013631"/>
        </a:xfrm>
        <a:solidFill>
          <a:srgbClr val="0070C0"/>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Bodoni MT" panose="02070603080606020203" pitchFamily="18" charset="0"/>
              <a:ea typeface="+mn-ea"/>
              <a:cs typeface="+mn-cs"/>
            </a:rPr>
            <a:t>Sustainment</a:t>
          </a:r>
          <a:endParaRPr lang="en-US" dirty="0">
            <a:solidFill>
              <a:srgbClr val="FFFFFF"/>
            </a:solidFill>
            <a:latin typeface="Bodoni MT" panose="02070603080606020203" pitchFamily="18" charset="0"/>
            <a:ea typeface="+mn-ea"/>
            <a:cs typeface="+mn-cs"/>
          </a:endParaRPr>
        </a:p>
      </dgm:t>
    </dgm:pt>
    <dgm:pt modelId="{4A1A60C4-7904-4C1A-B4A2-FB1E152BACBF}" type="parTrans" cxnId="{401D6FEF-3449-41A1-92EF-E374E6E036E5}">
      <dgm:prSet/>
      <dgm:spPr/>
      <dgm:t>
        <a:bodyPr/>
        <a:lstStyle/>
        <a:p>
          <a:endParaRPr lang="en-US"/>
        </a:p>
      </dgm:t>
    </dgm:pt>
    <dgm:pt modelId="{E6E9CC9F-CF4C-4221-A88A-3DF80F51FCFF}" type="sibTrans" cxnId="{401D6FEF-3449-41A1-92EF-E374E6E036E5}">
      <dgm:prSet/>
      <dgm:spPr/>
      <dgm:t>
        <a:bodyPr/>
        <a:lstStyle/>
        <a:p>
          <a:endParaRPr lang="en-US"/>
        </a:p>
      </dgm:t>
    </dgm:pt>
    <dgm:pt modelId="{F06B3F24-3389-4435-A20C-46512AF195CD}">
      <dgm:prSet phldrT="[Text]"/>
      <dgm:spPr>
        <a:xfrm>
          <a:off x="1413769" y="2971795"/>
          <a:ext cx="2027262" cy="1013631"/>
        </a:xfrm>
        <a:solidFill>
          <a:srgbClr val="7030A0"/>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Bodoni MT" panose="02070603080606020203" pitchFamily="18" charset="0"/>
              <a:ea typeface="+mn-ea"/>
              <a:cs typeface="+mn-cs"/>
            </a:rPr>
            <a:t>Redeployment</a:t>
          </a:r>
          <a:endParaRPr lang="en-US" dirty="0">
            <a:solidFill>
              <a:srgbClr val="FFFFFF"/>
            </a:solidFill>
            <a:latin typeface="Bodoni MT" panose="02070603080606020203" pitchFamily="18" charset="0"/>
            <a:ea typeface="+mn-ea"/>
            <a:cs typeface="+mn-cs"/>
          </a:endParaRPr>
        </a:p>
      </dgm:t>
    </dgm:pt>
    <dgm:pt modelId="{989544DF-588D-44AF-BAD2-9EE3EF49926A}" type="parTrans" cxnId="{D97621AE-3C8A-499A-869E-4BAA472D967C}">
      <dgm:prSet/>
      <dgm:spPr/>
      <dgm:t>
        <a:bodyPr/>
        <a:lstStyle/>
        <a:p>
          <a:endParaRPr lang="en-US"/>
        </a:p>
      </dgm:t>
    </dgm:pt>
    <dgm:pt modelId="{51EE51CA-490F-4D50-B304-A8CF458DE4C5}" type="sibTrans" cxnId="{D97621AE-3C8A-499A-869E-4BAA472D967C}">
      <dgm:prSet/>
      <dgm:spPr/>
      <dgm:t>
        <a:bodyPr/>
        <a:lstStyle/>
        <a:p>
          <a:endParaRPr lang="en-US"/>
        </a:p>
      </dgm:t>
    </dgm:pt>
    <dgm:pt modelId="{6146DE7F-6EAF-4BF2-9717-05400A52B2B8}">
      <dgm:prSet phldrT="[Text]"/>
      <dgm:spPr>
        <a:xfrm>
          <a:off x="1352887" y="1272370"/>
          <a:ext cx="2027262" cy="1013631"/>
        </a:xfrm>
        <a:solidFill>
          <a:srgbClr val="C00000"/>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Bodoni MT" panose="02070603080606020203" pitchFamily="18" charset="0"/>
              <a:ea typeface="+mn-ea"/>
              <a:cs typeface="+mn-cs"/>
            </a:rPr>
            <a:t>Post-deployment</a:t>
          </a:r>
          <a:endParaRPr lang="en-US" dirty="0">
            <a:solidFill>
              <a:srgbClr val="FFFFFF"/>
            </a:solidFill>
            <a:latin typeface="Bodoni MT" panose="02070603080606020203" pitchFamily="18" charset="0"/>
            <a:ea typeface="+mn-ea"/>
            <a:cs typeface="+mn-cs"/>
          </a:endParaRPr>
        </a:p>
      </dgm:t>
    </dgm:pt>
    <dgm:pt modelId="{857D4EC5-7C75-4436-BA4F-6D857159B829}" type="parTrans" cxnId="{9CCF304B-5A96-4A94-B489-263D11DAB5D1}">
      <dgm:prSet/>
      <dgm:spPr/>
      <dgm:t>
        <a:bodyPr/>
        <a:lstStyle/>
        <a:p>
          <a:endParaRPr lang="en-US"/>
        </a:p>
      </dgm:t>
    </dgm:pt>
    <dgm:pt modelId="{45302A2E-3C73-4936-BB84-3E77DDD807FC}" type="sibTrans" cxnId="{9CCF304B-5A96-4A94-B489-263D11DAB5D1}">
      <dgm:prSet/>
      <dgm:spPr/>
      <dgm:t>
        <a:bodyPr/>
        <a:lstStyle/>
        <a:p>
          <a:endParaRPr lang="en-US"/>
        </a:p>
      </dgm:t>
    </dgm:pt>
    <dgm:pt modelId="{386675FA-FFFB-4624-A34B-A024FCED3CD5}" type="pres">
      <dgm:prSet presAssocID="{88E48655-7A57-4C9E-A6C2-08DB9DC9B9EE}" presName="Name0" presStyleCnt="0">
        <dgm:presLayoutVars>
          <dgm:dir/>
          <dgm:resizeHandles val="exact"/>
        </dgm:presLayoutVars>
      </dgm:prSet>
      <dgm:spPr/>
      <dgm:t>
        <a:bodyPr/>
        <a:lstStyle/>
        <a:p>
          <a:endParaRPr lang="en-US"/>
        </a:p>
      </dgm:t>
    </dgm:pt>
    <dgm:pt modelId="{A1E1D6F5-8A26-4DA5-B648-C6D2EA401D1F}" type="pres">
      <dgm:prSet presAssocID="{88E48655-7A57-4C9E-A6C2-08DB9DC9B9EE}" presName="cycle" presStyleCnt="0"/>
      <dgm:spPr/>
    </dgm:pt>
    <dgm:pt modelId="{B337ED13-004B-4B6C-8809-6D238AEC9B4E}" type="pres">
      <dgm:prSet presAssocID="{004D1E55-697D-4BF5-992D-3CA8D1736A7F}" presName="nodeFirstNode" presStyleLbl="node1" presStyleIdx="0" presStyleCnt="5" custRadScaleRad="100160" custRadScaleInc="-2758">
        <dgm:presLayoutVars>
          <dgm:bulletEnabled val="1"/>
        </dgm:presLayoutVars>
      </dgm:prSet>
      <dgm:spPr>
        <a:prstGeom prst="roundRect">
          <a:avLst/>
        </a:prstGeom>
      </dgm:spPr>
      <dgm:t>
        <a:bodyPr/>
        <a:lstStyle/>
        <a:p>
          <a:endParaRPr lang="en-US"/>
        </a:p>
      </dgm:t>
    </dgm:pt>
    <dgm:pt modelId="{3098591F-0C20-496E-ABDB-ECAC67BDF2FD}" type="pres">
      <dgm:prSet presAssocID="{B39EF53C-AC00-4B50-B221-7EA4EAFB52B8}" presName="sibTransFirstNode" presStyleLbl="bgShp" presStyleIdx="0" presStyleCnt="1" custLinFactNeighborX="-30" custLinFactNeighborY="-1128"/>
      <dgm:spPr>
        <a:prstGeom prst="circularArrow">
          <a:avLst>
            <a:gd name="adj1" fmla="val 5544"/>
            <a:gd name="adj2" fmla="val 330680"/>
            <a:gd name="adj3" fmla="val 13765903"/>
            <a:gd name="adj4" fmla="val 17392067"/>
            <a:gd name="adj5" fmla="val 5757"/>
          </a:avLst>
        </a:prstGeom>
      </dgm:spPr>
      <dgm:t>
        <a:bodyPr/>
        <a:lstStyle/>
        <a:p>
          <a:endParaRPr lang="en-US"/>
        </a:p>
      </dgm:t>
    </dgm:pt>
    <dgm:pt modelId="{6CF24FD8-3DD8-4059-A4A0-2D309A3527C0}" type="pres">
      <dgm:prSet presAssocID="{D90865ED-2AAB-414E-B4FE-5758D183FBFC}" presName="nodeFollowingNodes" presStyleLbl="node1" presStyleIdx="1" presStyleCnt="5">
        <dgm:presLayoutVars>
          <dgm:bulletEnabled val="1"/>
        </dgm:presLayoutVars>
      </dgm:prSet>
      <dgm:spPr>
        <a:prstGeom prst="roundRect">
          <a:avLst/>
        </a:prstGeom>
      </dgm:spPr>
      <dgm:t>
        <a:bodyPr/>
        <a:lstStyle/>
        <a:p>
          <a:endParaRPr lang="en-US"/>
        </a:p>
      </dgm:t>
    </dgm:pt>
    <dgm:pt modelId="{1D4EC902-ACC5-43D6-AA75-BB8C024B3709}" type="pres">
      <dgm:prSet presAssocID="{05216CD5-4FBF-4680-861B-D38C94CD4F84}" presName="nodeFollowingNodes" presStyleLbl="node1" presStyleIdx="2" presStyleCnt="5" custRadScaleRad="85548" custRadScaleInc="-19762">
        <dgm:presLayoutVars>
          <dgm:bulletEnabled val="1"/>
        </dgm:presLayoutVars>
      </dgm:prSet>
      <dgm:spPr>
        <a:prstGeom prst="roundRect">
          <a:avLst/>
        </a:prstGeom>
      </dgm:spPr>
      <dgm:t>
        <a:bodyPr/>
        <a:lstStyle/>
        <a:p>
          <a:endParaRPr lang="en-US"/>
        </a:p>
      </dgm:t>
    </dgm:pt>
    <dgm:pt modelId="{96AE6900-B7B9-4DE1-8987-66C3102851F8}" type="pres">
      <dgm:prSet presAssocID="{F06B3F24-3389-4435-A20C-46512AF195CD}" presName="nodeFollowingNodes" presStyleLbl="node1" presStyleIdx="3" presStyleCnt="5" custRadScaleRad="110517" custRadScaleInc="33598">
        <dgm:presLayoutVars>
          <dgm:bulletEnabled val="1"/>
        </dgm:presLayoutVars>
      </dgm:prSet>
      <dgm:spPr>
        <a:prstGeom prst="roundRect">
          <a:avLst/>
        </a:prstGeom>
      </dgm:spPr>
      <dgm:t>
        <a:bodyPr/>
        <a:lstStyle/>
        <a:p>
          <a:endParaRPr lang="en-US"/>
        </a:p>
      </dgm:t>
    </dgm:pt>
    <dgm:pt modelId="{892CFBC9-AC72-4DE6-9711-C885AAAA1C61}" type="pres">
      <dgm:prSet presAssocID="{6146DE7F-6EAF-4BF2-9717-05400A52B2B8}" presName="nodeFollowingNodes" presStyleLbl="node1" presStyleIdx="4" presStyleCnt="5">
        <dgm:presLayoutVars>
          <dgm:bulletEnabled val="1"/>
        </dgm:presLayoutVars>
      </dgm:prSet>
      <dgm:spPr>
        <a:prstGeom prst="roundRect">
          <a:avLst/>
        </a:prstGeom>
      </dgm:spPr>
      <dgm:t>
        <a:bodyPr/>
        <a:lstStyle/>
        <a:p>
          <a:endParaRPr lang="en-US"/>
        </a:p>
      </dgm:t>
    </dgm:pt>
  </dgm:ptLst>
  <dgm:cxnLst>
    <dgm:cxn modelId="{CAE662A2-CF82-4E27-A3FA-07013A4AC112}" type="presOf" srcId="{F06B3F24-3389-4435-A20C-46512AF195CD}" destId="{96AE6900-B7B9-4DE1-8987-66C3102851F8}" srcOrd="0" destOrd="0" presId="urn:microsoft.com/office/officeart/2005/8/layout/cycle3"/>
    <dgm:cxn modelId="{9358A5FD-4A73-414B-8B1A-7E22564FA8D5}" srcId="{88E48655-7A57-4C9E-A6C2-08DB9DC9B9EE}" destId="{D90865ED-2AAB-414E-B4FE-5758D183FBFC}" srcOrd="1" destOrd="0" parTransId="{C74BF555-AEB5-4E2A-B93C-E981076144F0}" sibTransId="{EDFE79FC-5CEB-4405-B68D-1BE40509DDD5}"/>
    <dgm:cxn modelId="{D97621AE-3C8A-499A-869E-4BAA472D967C}" srcId="{88E48655-7A57-4C9E-A6C2-08DB9DC9B9EE}" destId="{F06B3F24-3389-4435-A20C-46512AF195CD}" srcOrd="3" destOrd="0" parTransId="{989544DF-588D-44AF-BAD2-9EE3EF49926A}" sibTransId="{51EE51CA-490F-4D50-B304-A8CF458DE4C5}"/>
    <dgm:cxn modelId="{2AE6AFF4-7EB9-4E77-948C-8E0B3BF440A4}" type="presOf" srcId="{6146DE7F-6EAF-4BF2-9717-05400A52B2B8}" destId="{892CFBC9-AC72-4DE6-9711-C885AAAA1C61}" srcOrd="0" destOrd="0" presId="urn:microsoft.com/office/officeart/2005/8/layout/cycle3"/>
    <dgm:cxn modelId="{7D3ED6F0-5F49-458B-B347-065BDDF76BCB}" type="presOf" srcId="{05216CD5-4FBF-4680-861B-D38C94CD4F84}" destId="{1D4EC902-ACC5-43D6-AA75-BB8C024B3709}" srcOrd="0" destOrd="0" presId="urn:microsoft.com/office/officeart/2005/8/layout/cycle3"/>
    <dgm:cxn modelId="{401D6FEF-3449-41A1-92EF-E374E6E036E5}" srcId="{88E48655-7A57-4C9E-A6C2-08DB9DC9B9EE}" destId="{05216CD5-4FBF-4680-861B-D38C94CD4F84}" srcOrd="2" destOrd="0" parTransId="{4A1A60C4-7904-4C1A-B4A2-FB1E152BACBF}" sibTransId="{E6E9CC9F-CF4C-4221-A88A-3DF80F51FCFF}"/>
    <dgm:cxn modelId="{AA772680-54C2-4EEC-9932-DA02715E1DC3}" srcId="{88E48655-7A57-4C9E-A6C2-08DB9DC9B9EE}" destId="{004D1E55-697D-4BF5-992D-3CA8D1736A7F}" srcOrd="0" destOrd="0" parTransId="{54AAF892-21F3-4DC7-9676-196A9761F20F}" sibTransId="{B39EF53C-AC00-4B50-B221-7EA4EAFB52B8}"/>
    <dgm:cxn modelId="{F406B177-0697-4E28-807F-E588CF8BAF71}" type="presOf" srcId="{B39EF53C-AC00-4B50-B221-7EA4EAFB52B8}" destId="{3098591F-0C20-496E-ABDB-ECAC67BDF2FD}" srcOrd="0" destOrd="0" presId="urn:microsoft.com/office/officeart/2005/8/layout/cycle3"/>
    <dgm:cxn modelId="{9CCF304B-5A96-4A94-B489-263D11DAB5D1}" srcId="{88E48655-7A57-4C9E-A6C2-08DB9DC9B9EE}" destId="{6146DE7F-6EAF-4BF2-9717-05400A52B2B8}" srcOrd="4" destOrd="0" parTransId="{857D4EC5-7C75-4436-BA4F-6D857159B829}" sibTransId="{45302A2E-3C73-4936-BB84-3E77DDD807FC}"/>
    <dgm:cxn modelId="{908C8C59-59FD-4927-8B6E-DA0030FD50FC}" type="presOf" srcId="{88E48655-7A57-4C9E-A6C2-08DB9DC9B9EE}" destId="{386675FA-FFFB-4624-A34B-A024FCED3CD5}" srcOrd="0" destOrd="0" presId="urn:microsoft.com/office/officeart/2005/8/layout/cycle3"/>
    <dgm:cxn modelId="{3843962C-1E0B-4B79-AF36-85AAC7D71410}" type="presOf" srcId="{004D1E55-697D-4BF5-992D-3CA8D1736A7F}" destId="{B337ED13-004B-4B6C-8809-6D238AEC9B4E}" srcOrd="0" destOrd="0" presId="urn:microsoft.com/office/officeart/2005/8/layout/cycle3"/>
    <dgm:cxn modelId="{F9583598-1357-40C9-A0EC-ADA65D9044D0}" type="presOf" srcId="{D90865ED-2AAB-414E-B4FE-5758D183FBFC}" destId="{6CF24FD8-3DD8-4059-A4A0-2D309A3527C0}" srcOrd="0" destOrd="0" presId="urn:microsoft.com/office/officeart/2005/8/layout/cycle3"/>
    <dgm:cxn modelId="{4025589A-3861-4A44-8420-24E54C21A6F2}" type="presParOf" srcId="{386675FA-FFFB-4624-A34B-A024FCED3CD5}" destId="{A1E1D6F5-8A26-4DA5-B648-C6D2EA401D1F}" srcOrd="0" destOrd="0" presId="urn:microsoft.com/office/officeart/2005/8/layout/cycle3"/>
    <dgm:cxn modelId="{6523C2A9-D967-474C-A982-7E3B086340C1}" type="presParOf" srcId="{A1E1D6F5-8A26-4DA5-B648-C6D2EA401D1F}" destId="{B337ED13-004B-4B6C-8809-6D238AEC9B4E}" srcOrd="0" destOrd="0" presId="urn:microsoft.com/office/officeart/2005/8/layout/cycle3"/>
    <dgm:cxn modelId="{8E3C35CF-E392-4FD2-91F6-149FA146D48A}" type="presParOf" srcId="{A1E1D6F5-8A26-4DA5-B648-C6D2EA401D1F}" destId="{3098591F-0C20-496E-ABDB-ECAC67BDF2FD}" srcOrd="1" destOrd="0" presId="urn:microsoft.com/office/officeart/2005/8/layout/cycle3"/>
    <dgm:cxn modelId="{41E0FADD-4020-43F0-BDC1-750A870292C9}" type="presParOf" srcId="{A1E1D6F5-8A26-4DA5-B648-C6D2EA401D1F}" destId="{6CF24FD8-3DD8-4059-A4A0-2D309A3527C0}" srcOrd="2" destOrd="0" presId="urn:microsoft.com/office/officeart/2005/8/layout/cycle3"/>
    <dgm:cxn modelId="{F9D48B7D-174F-4FD7-9298-0FF5B0B44B0E}" type="presParOf" srcId="{A1E1D6F5-8A26-4DA5-B648-C6D2EA401D1F}" destId="{1D4EC902-ACC5-43D6-AA75-BB8C024B3709}" srcOrd="3" destOrd="0" presId="urn:microsoft.com/office/officeart/2005/8/layout/cycle3"/>
    <dgm:cxn modelId="{8A87A247-867C-4401-8E25-5D857502D092}" type="presParOf" srcId="{A1E1D6F5-8A26-4DA5-B648-C6D2EA401D1F}" destId="{96AE6900-B7B9-4DE1-8987-66C3102851F8}" srcOrd="4" destOrd="0" presId="urn:microsoft.com/office/officeart/2005/8/layout/cycle3"/>
    <dgm:cxn modelId="{DEAFE2AE-7F29-48E8-B77E-561AEAB10398}" type="presParOf" srcId="{A1E1D6F5-8A26-4DA5-B648-C6D2EA401D1F}" destId="{892CFBC9-AC72-4DE6-9711-C885AAAA1C6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1F737A-AD9E-43ED-8AB5-CE7BB458EFD4}"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92D21958-C6DA-4F09-BC9F-90B66883A43F}">
      <dgm:prSet custT="1"/>
      <dgm:spPr/>
      <dgm:t>
        <a:bodyPr/>
        <a:lstStyle/>
        <a:p>
          <a:pPr algn="ctr" rtl="0"/>
          <a:r>
            <a:rPr lang="en-US" sz="2400" b="1" dirty="0" smtClean="0">
              <a:ln/>
              <a:latin typeface="Bodoni MT" panose="02070603080606020203" pitchFamily="18" charset="0"/>
            </a:rPr>
            <a:t>Identify if the child experienced recent deployments</a:t>
          </a:r>
          <a:endParaRPr lang="en-US" sz="2400" b="1" dirty="0">
            <a:ln/>
            <a:latin typeface="Bodoni MT" panose="02070603080606020203" pitchFamily="18" charset="0"/>
          </a:endParaRPr>
        </a:p>
      </dgm:t>
    </dgm:pt>
    <dgm:pt modelId="{F2C0E4FA-A320-4BC2-ACA3-5BC0F4F9F9F8}" type="parTrans" cxnId="{AAB85E22-C6AD-4040-8E9C-9A853BDF73ED}">
      <dgm:prSet/>
      <dgm:spPr/>
      <dgm:t>
        <a:bodyPr/>
        <a:lstStyle/>
        <a:p>
          <a:pPr algn="ctr"/>
          <a:endParaRPr lang="en-US"/>
        </a:p>
      </dgm:t>
    </dgm:pt>
    <dgm:pt modelId="{BB5D0F80-7E1E-44C5-B32F-E6C704B4132F}" type="sibTrans" cxnId="{AAB85E22-C6AD-4040-8E9C-9A853BDF73ED}">
      <dgm:prSet/>
      <dgm:spPr/>
      <dgm:t>
        <a:bodyPr/>
        <a:lstStyle/>
        <a:p>
          <a:pPr algn="ctr"/>
          <a:endParaRPr lang="en-US"/>
        </a:p>
      </dgm:t>
    </dgm:pt>
    <dgm:pt modelId="{16516C04-5456-401E-AB99-636E074876E3}">
      <dgm:prSet custT="1"/>
      <dgm:spPr>
        <a:solidFill>
          <a:srgbClr val="00B0F0"/>
        </a:solidFill>
      </dgm:spPr>
      <dgm:t>
        <a:bodyPr/>
        <a:lstStyle/>
        <a:p>
          <a:pPr algn="ctr" rtl="0"/>
          <a:r>
            <a:rPr lang="en-US" sz="2400" b="1" dirty="0" smtClean="0">
              <a:latin typeface="Bodoni MT" panose="02070603080606020203" pitchFamily="18" charset="0"/>
            </a:rPr>
            <a:t>Develop a list of strategies (journal, artwork, exercise, or listen to music, pillow to hug)</a:t>
          </a:r>
          <a:endParaRPr lang="en-US" sz="2000" b="1" dirty="0">
            <a:ln/>
            <a:latin typeface="Bodoni MT" panose="02070603080606020203" pitchFamily="18" charset="0"/>
          </a:endParaRPr>
        </a:p>
      </dgm:t>
    </dgm:pt>
    <dgm:pt modelId="{C533BCFE-B129-490E-A3A2-C5C8772162A6}" type="parTrans" cxnId="{189AE384-DEA1-4C3F-A675-61804D62CCB7}">
      <dgm:prSet/>
      <dgm:spPr/>
      <dgm:t>
        <a:bodyPr/>
        <a:lstStyle/>
        <a:p>
          <a:pPr algn="ctr"/>
          <a:endParaRPr lang="en-US"/>
        </a:p>
      </dgm:t>
    </dgm:pt>
    <dgm:pt modelId="{82C8D95A-C5C6-4E0C-882F-144C4694D554}" type="sibTrans" cxnId="{189AE384-DEA1-4C3F-A675-61804D62CCB7}">
      <dgm:prSet/>
      <dgm:spPr/>
      <dgm:t>
        <a:bodyPr/>
        <a:lstStyle/>
        <a:p>
          <a:pPr algn="ctr"/>
          <a:endParaRPr lang="en-US"/>
        </a:p>
      </dgm:t>
    </dgm:pt>
    <dgm:pt modelId="{A3E871E1-6630-4C82-96C4-97A45C464471}">
      <dgm:prSet custT="1"/>
      <dgm:spPr>
        <a:solidFill>
          <a:srgbClr val="7030A0"/>
        </a:solidFill>
      </dgm:spPr>
      <dgm:t>
        <a:bodyPr/>
        <a:lstStyle/>
        <a:p>
          <a:pPr algn="ctr" rtl="0"/>
          <a:r>
            <a:rPr lang="en-US" sz="2400" b="1" dirty="0" smtClean="0">
              <a:ln/>
              <a:latin typeface="Bodoni MT" panose="02070603080606020203" pitchFamily="18" charset="0"/>
            </a:rPr>
            <a:t>Structure communication with guiding questions</a:t>
          </a:r>
          <a:endParaRPr lang="en-US" sz="2400" b="1" dirty="0">
            <a:ln/>
            <a:latin typeface="Bodoni MT" panose="02070603080606020203" pitchFamily="18" charset="0"/>
          </a:endParaRPr>
        </a:p>
      </dgm:t>
    </dgm:pt>
    <dgm:pt modelId="{F87E14C1-B5DB-4EE3-8E97-C0D016053334}" type="parTrans" cxnId="{90C00090-63C7-423C-AB4B-9EB9225A8738}">
      <dgm:prSet/>
      <dgm:spPr/>
      <dgm:t>
        <a:bodyPr/>
        <a:lstStyle/>
        <a:p>
          <a:pPr algn="ctr"/>
          <a:endParaRPr lang="en-US"/>
        </a:p>
      </dgm:t>
    </dgm:pt>
    <dgm:pt modelId="{82C9B011-1897-4925-A08A-3656ED9960D3}" type="sibTrans" cxnId="{90C00090-63C7-423C-AB4B-9EB9225A8738}">
      <dgm:prSet/>
      <dgm:spPr/>
      <dgm:t>
        <a:bodyPr/>
        <a:lstStyle/>
        <a:p>
          <a:pPr algn="ctr"/>
          <a:endParaRPr lang="en-US"/>
        </a:p>
      </dgm:t>
    </dgm:pt>
    <dgm:pt modelId="{809A64D5-B8B5-478E-9A21-3251BEC4F62F}">
      <dgm:prSet custT="1"/>
      <dgm:spPr/>
      <dgm:t>
        <a:bodyPr/>
        <a:lstStyle/>
        <a:p>
          <a:pPr algn="ctr" rtl="0"/>
          <a:r>
            <a:rPr lang="en-US" sz="2400" b="1" dirty="0" smtClean="0">
              <a:ln/>
              <a:latin typeface="Bodoni MT" panose="02070603080606020203" pitchFamily="18" charset="0"/>
            </a:rPr>
            <a:t>Inform students as age appropriate</a:t>
          </a:r>
          <a:endParaRPr lang="en-US" sz="2000" b="1" dirty="0">
            <a:ln/>
            <a:latin typeface="Bodoni MT" panose="02070603080606020203" pitchFamily="18" charset="0"/>
          </a:endParaRPr>
        </a:p>
      </dgm:t>
    </dgm:pt>
    <dgm:pt modelId="{6720FAC6-9536-456E-AD03-E598FDACCAF8}" type="parTrans" cxnId="{2BEC9158-C842-4C68-A40F-675B4DFCB140}">
      <dgm:prSet/>
      <dgm:spPr/>
      <dgm:t>
        <a:bodyPr/>
        <a:lstStyle/>
        <a:p>
          <a:pPr algn="ctr"/>
          <a:endParaRPr lang="en-US"/>
        </a:p>
      </dgm:t>
    </dgm:pt>
    <dgm:pt modelId="{73BAB447-42A2-4F25-8830-63AB6F7E64C4}" type="sibTrans" cxnId="{2BEC9158-C842-4C68-A40F-675B4DFCB140}">
      <dgm:prSet/>
      <dgm:spPr/>
      <dgm:t>
        <a:bodyPr/>
        <a:lstStyle/>
        <a:p>
          <a:pPr algn="ctr"/>
          <a:endParaRPr lang="en-US"/>
        </a:p>
      </dgm:t>
    </dgm:pt>
    <dgm:pt modelId="{35957B7F-9938-45C0-8FC2-3ADD1549BA32}">
      <dgm:prSet custT="1"/>
      <dgm:spPr/>
      <dgm:t>
        <a:bodyPr/>
        <a:lstStyle/>
        <a:p>
          <a:pPr algn="ctr" rtl="0"/>
          <a:r>
            <a:rPr lang="en-US" sz="2400" b="1" dirty="0" smtClean="0">
              <a:ln/>
              <a:latin typeface="Bodoni MT" panose="02070603080606020203" pitchFamily="18" charset="0"/>
            </a:rPr>
            <a:t>Acknowledge &amp; validate their range of emotions</a:t>
          </a:r>
          <a:endParaRPr lang="en-US" sz="2000" b="1" dirty="0">
            <a:ln/>
            <a:latin typeface="Bodoni MT" panose="02070603080606020203" pitchFamily="18" charset="0"/>
          </a:endParaRPr>
        </a:p>
      </dgm:t>
    </dgm:pt>
    <dgm:pt modelId="{8B7A2ADA-B1B7-4829-BFBE-DE92FDF59A54}" type="parTrans" cxnId="{DA708CA0-3FFB-47BD-BB07-7FF6BAA787D8}">
      <dgm:prSet/>
      <dgm:spPr/>
      <dgm:t>
        <a:bodyPr/>
        <a:lstStyle/>
        <a:p>
          <a:endParaRPr lang="en-US"/>
        </a:p>
      </dgm:t>
    </dgm:pt>
    <dgm:pt modelId="{E954E825-EA75-4894-87F1-E6A755ADB483}" type="sibTrans" cxnId="{DA708CA0-3FFB-47BD-BB07-7FF6BAA787D8}">
      <dgm:prSet/>
      <dgm:spPr/>
      <dgm:t>
        <a:bodyPr/>
        <a:lstStyle/>
        <a:p>
          <a:endParaRPr lang="en-US"/>
        </a:p>
      </dgm:t>
    </dgm:pt>
    <dgm:pt modelId="{F57FF915-0A38-41D1-93E6-E8AD11BD4360}">
      <dgm:prSet custT="1"/>
      <dgm:spPr>
        <a:solidFill>
          <a:srgbClr val="0070C0"/>
        </a:solidFill>
      </dgm:spPr>
      <dgm:t>
        <a:bodyPr/>
        <a:lstStyle/>
        <a:p>
          <a:pPr algn="ctr" rtl="0"/>
          <a:r>
            <a:rPr lang="en-US" sz="2400" b="1" dirty="0" smtClean="0">
              <a:ln/>
              <a:latin typeface="Bodoni MT" panose="02070603080606020203" pitchFamily="18" charset="0"/>
            </a:rPr>
            <a:t>Encourage them to compile a list of their strengths</a:t>
          </a:r>
          <a:endParaRPr lang="en-US" sz="2400" b="1" dirty="0" smtClean="0">
            <a:ln/>
            <a:latin typeface="Bodoni MT" panose="02070603080606020203" pitchFamily="18" charset="0"/>
          </a:endParaRPr>
        </a:p>
      </dgm:t>
    </dgm:pt>
    <dgm:pt modelId="{BDCAF5CF-A8FD-49BD-A113-8179744828B0}" type="parTrans" cxnId="{D355A84F-BB19-463C-BD14-D1F5041CB791}">
      <dgm:prSet/>
      <dgm:spPr/>
      <dgm:t>
        <a:bodyPr/>
        <a:lstStyle/>
        <a:p>
          <a:endParaRPr lang="en-US"/>
        </a:p>
      </dgm:t>
    </dgm:pt>
    <dgm:pt modelId="{D5D1B4CC-A456-450B-96D7-96208B7F7EDC}" type="sibTrans" cxnId="{D355A84F-BB19-463C-BD14-D1F5041CB791}">
      <dgm:prSet/>
      <dgm:spPr/>
      <dgm:t>
        <a:bodyPr/>
        <a:lstStyle/>
        <a:p>
          <a:endParaRPr lang="en-US"/>
        </a:p>
      </dgm:t>
    </dgm:pt>
    <dgm:pt modelId="{A0428563-3E8A-4F39-9E9B-15CA59D4E312}">
      <dgm:prSet custT="1"/>
      <dgm:spPr>
        <a:solidFill>
          <a:srgbClr val="F567D7"/>
        </a:solidFill>
      </dgm:spPr>
      <dgm:t>
        <a:bodyPr/>
        <a:lstStyle/>
        <a:p>
          <a:pPr algn="ctr" rtl="0"/>
          <a:r>
            <a:rPr lang="en-US" sz="2400" b="1" dirty="0" smtClean="0">
              <a:ln/>
              <a:latin typeface="Bodoni MT" panose="02070603080606020203" pitchFamily="18" charset="0"/>
            </a:rPr>
            <a:t>Connect them with their peers who have similar experiences</a:t>
          </a:r>
          <a:endParaRPr lang="en-US" sz="2400" b="1" dirty="0" smtClean="0">
            <a:ln/>
            <a:latin typeface="Bodoni MT" panose="02070603080606020203" pitchFamily="18" charset="0"/>
          </a:endParaRPr>
        </a:p>
      </dgm:t>
    </dgm:pt>
    <dgm:pt modelId="{CE34A969-8A6F-481F-BED7-2740C70C69FB}" type="parTrans" cxnId="{704E0942-C3D0-4039-8D0C-C41A46CD9548}">
      <dgm:prSet/>
      <dgm:spPr/>
      <dgm:t>
        <a:bodyPr/>
        <a:lstStyle/>
        <a:p>
          <a:endParaRPr lang="en-US"/>
        </a:p>
      </dgm:t>
    </dgm:pt>
    <dgm:pt modelId="{1A01B200-9DE2-4F83-BF83-0051A273AA62}" type="sibTrans" cxnId="{704E0942-C3D0-4039-8D0C-C41A46CD9548}">
      <dgm:prSet/>
      <dgm:spPr/>
      <dgm:t>
        <a:bodyPr/>
        <a:lstStyle/>
        <a:p>
          <a:endParaRPr lang="en-US"/>
        </a:p>
      </dgm:t>
    </dgm:pt>
    <dgm:pt modelId="{6CF74575-5278-465F-B023-AEB792C4D6AD}">
      <dgm:prSet custT="1"/>
      <dgm:spPr/>
      <dgm:t>
        <a:bodyPr/>
        <a:lstStyle/>
        <a:p>
          <a:pPr algn="ctr" rtl="0"/>
          <a:r>
            <a:rPr lang="en-US" sz="2400" b="1" dirty="0" smtClean="0">
              <a:ln/>
              <a:latin typeface="Bodoni MT" panose="02070603080606020203" pitchFamily="18" charset="0"/>
            </a:rPr>
            <a:t>Family Book Study</a:t>
          </a:r>
          <a:endParaRPr lang="en-US" sz="2400" b="1" dirty="0">
            <a:ln/>
            <a:latin typeface="Bodoni MT" panose="02070603080606020203" pitchFamily="18" charset="0"/>
          </a:endParaRPr>
        </a:p>
      </dgm:t>
    </dgm:pt>
    <dgm:pt modelId="{C70292B7-1007-4AB9-B831-BB9C9B65B8D6}" type="parTrans" cxnId="{42E85AA8-9D54-4B29-8366-74723FCD351B}">
      <dgm:prSet/>
      <dgm:spPr/>
      <dgm:t>
        <a:bodyPr/>
        <a:lstStyle/>
        <a:p>
          <a:endParaRPr lang="en-US"/>
        </a:p>
      </dgm:t>
    </dgm:pt>
    <dgm:pt modelId="{4054D4D2-7B33-44AD-9BBA-F9B7F7F2B204}" type="sibTrans" cxnId="{42E85AA8-9D54-4B29-8366-74723FCD351B}">
      <dgm:prSet/>
      <dgm:spPr/>
      <dgm:t>
        <a:bodyPr/>
        <a:lstStyle/>
        <a:p>
          <a:endParaRPr lang="en-US"/>
        </a:p>
      </dgm:t>
    </dgm:pt>
    <dgm:pt modelId="{048F086B-13FF-47AE-949C-75E46ED08A2A}" type="pres">
      <dgm:prSet presAssocID="{561F737A-AD9E-43ED-8AB5-CE7BB458EFD4}" presName="linear" presStyleCnt="0">
        <dgm:presLayoutVars>
          <dgm:animLvl val="lvl"/>
          <dgm:resizeHandles val="exact"/>
        </dgm:presLayoutVars>
      </dgm:prSet>
      <dgm:spPr/>
      <dgm:t>
        <a:bodyPr/>
        <a:lstStyle/>
        <a:p>
          <a:endParaRPr lang="en-US"/>
        </a:p>
      </dgm:t>
    </dgm:pt>
    <dgm:pt modelId="{E598E293-85F0-48F4-86F9-CA667C5C6757}" type="pres">
      <dgm:prSet presAssocID="{92D21958-C6DA-4F09-BC9F-90B66883A43F}" presName="parentText" presStyleLbl="node1" presStyleIdx="0" presStyleCnt="8">
        <dgm:presLayoutVars>
          <dgm:chMax val="0"/>
          <dgm:bulletEnabled val="1"/>
        </dgm:presLayoutVars>
      </dgm:prSet>
      <dgm:spPr/>
      <dgm:t>
        <a:bodyPr/>
        <a:lstStyle/>
        <a:p>
          <a:endParaRPr lang="en-US"/>
        </a:p>
      </dgm:t>
    </dgm:pt>
    <dgm:pt modelId="{89F55F39-42B2-4D83-AACB-733A9EDB710C}" type="pres">
      <dgm:prSet presAssocID="{BB5D0F80-7E1E-44C5-B32F-E6C704B4132F}" presName="spacer" presStyleCnt="0"/>
      <dgm:spPr/>
      <dgm:t>
        <a:bodyPr/>
        <a:lstStyle/>
        <a:p>
          <a:endParaRPr lang="en-US"/>
        </a:p>
      </dgm:t>
    </dgm:pt>
    <dgm:pt modelId="{091A2120-C873-45C3-B3C0-AE568838C47D}" type="pres">
      <dgm:prSet presAssocID="{6CF74575-5278-465F-B023-AEB792C4D6AD}" presName="parentText" presStyleLbl="node1" presStyleIdx="1" presStyleCnt="8">
        <dgm:presLayoutVars>
          <dgm:chMax val="0"/>
          <dgm:bulletEnabled val="1"/>
        </dgm:presLayoutVars>
      </dgm:prSet>
      <dgm:spPr/>
      <dgm:t>
        <a:bodyPr/>
        <a:lstStyle/>
        <a:p>
          <a:endParaRPr lang="en-US"/>
        </a:p>
      </dgm:t>
    </dgm:pt>
    <dgm:pt modelId="{E756AD0E-EE22-4B06-801F-C04E3C5DA11F}" type="pres">
      <dgm:prSet presAssocID="{4054D4D2-7B33-44AD-9BBA-F9B7F7F2B204}" presName="spacer" presStyleCnt="0"/>
      <dgm:spPr/>
    </dgm:pt>
    <dgm:pt modelId="{B42D3751-8C1A-440F-A438-2794EEB849A8}" type="pres">
      <dgm:prSet presAssocID="{16516C04-5456-401E-AB99-636E074876E3}" presName="parentText" presStyleLbl="node1" presStyleIdx="2" presStyleCnt="8">
        <dgm:presLayoutVars>
          <dgm:chMax val="0"/>
          <dgm:bulletEnabled val="1"/>
        </dgm:presLayoutVars>
      </dgm:prSet>
      <dgm:spPr/>
      <dgm:t>
        <a:bodyPr/>
        <a:lstStyle/>
        <a:p>
          <a:endParaRPr lang="en-US"/>
        </a:p>
      </dgm:t>
    </dgm:pt>
    <dgm:pt modelId="{79D57AA1-8C91-4145-9DF6-D91C58742A1A}" type="pres">
      <dgm:prSet presAssocID="{82C8D95A-C5C6-4E0C-882F-144C4694D554}" presName="spacer" presStyleCnt="0"/>
      <dgm:spPr/>
      <dgm:t>
        <a:bodyPr/>
        <a:lstStyle/>
        <a:p>
          <a:endParaRPr lang="en-US"/>
        </a:p>
      </dgm:t>
    </dgm:pt>
    <dgm:pt modelId="{42A76D83-E95A-4F7F-B854-83C6A44A1DCF}" type="pres">
      <dgm:prSet presAssocID="{A3E871E1-6630-4C82-96C4-97A45C464471}" presName="parentText" presStyleLbl="node1" presStyleIdx="3" presStyleCnt="8">
        <dgm:presLayoutVars>
          <dgm:chMax val="0"/>
          <dgm:bulletEnabled val="1"/>
        </dgm:presLayoutVars>
      </dgm:prSet>
      <dgm:spPr/>
      <dgm:t>
        <a:bodyPr/>
        <a:lstStyle/>
        <a:p>
          <a:endParaRPr lang="en-US"/>
        </a:p>
      </dgm:t>
    </dgm:pt>
    <dgm:pt modelId="{26D8FC0C-1BB0-43B1-9DE5-04C457DF34DA}" type="pres">
      <dgm:prSet presAssocID="{82C9B011-1897-4925-A08A-3656ED9960D3}" presName="spacer" presStyleCnt="0"/>
      <dgm:spPr/>
      <dgm:t>
        <a:bodyPr/>
        <a:lstStyle/>
        <a:p>
          <a:endParaRPr lang="en-US"/>
        </a:p>
      </dgm:t>
    </dgm:pt>
    <dgm:pt modelId="{B54C180D-4F45-4E22-A7A1-40CFE290D25F}" type="pres">
      <dgm:prSet presAssocID="{809A64D5-B8B5-478E-9A21-3251BEC4F62F}" presName="parentText" presStyleLbl="node1" presStyleIdx="4" presStyleCnt="8">
        <dgm:presLayoutVars>
          <dgm:chMax val="0"/>
          <dgm:bulletEnabled val="1"/>
        </dgm:presLayoutVars>
      </dgm:prSet>
      <dgm:spPr/>
      <dgm:t>
        <a:bodyPr/>
        <a:lstStyle/>
        <a:p>
          <a:endParaRPr lang="en-US"/>
        </a:p>
      </dgm:t>
    </dgm:pt>
    <dgm:pt modelId="{DB5AA9DF-0556-4E4A-981C-31EE9A889255}" type="pres">
      <dgm:prSet presAssocID="{73BAB447-42A2-4F25-8830-63AB6F7E64C4}" presName="spacer" presStyleCnt="0"/>
      <dgm:spPr/>
    </dgm:pt>
    <dgm:pt modelId="{4D9C991D-8E7B-4283-8EA4-3DA5E8100D14}" type="pres">
      <dgm:prSet presAssocID="{35957B7F-9938-45C0-8FC2-3ADD1549BA32}" presName="parentText" presStyleLbl="node1" presStyleIdx="5" presStyleCnt="8">
        <dgm:presLayoutVars>
          <dgm:chMax val="0"/>
          <dgm:bulletEnabled val="1"/>
        </dgm:presLayoutVars>
      </dgm:prSet>
      <dgm:spPr/>
      <dgm:t>
        <a:bodyPr/>
        <a:lstStyle/>
        <a:p>
          <a:endParaRPr lang="en-US"/>
        </a:p>
      </dgm:t>
    </dgm:pt>
    <dgm:pt modelId="{FC42583A-8689-4478-9DDF-23397520FCFF}" type="pres">
      <dgm:prSet presAssocID="{E954E825-EA75-4894-87F1-E6A755ADB483}" presName="spacer" presStyleCnt="0"/>
      <dgm:spPr/>
    </dgm:pt>
    <dgm:pt modelId="{ECAA610B-D84B-4208-A755-C73EE5ED7212}" type="pres">
      <dgm:prSet presAssocID="{F57FF915-0A38-41D1-93E6-E8AD11BD4360}" presName="parentText" presStyleLbl="node1" presStyleIdx="6" presStyleCnt="8">
        <dgm:presLayoutVars>
          <dgm:chMax val="0"/>
          <dgm:bulletEnabled val="1"/>
        </dgm:presLayoutVars>
      </dgm:prSet>
      <dgm:spPr/>
      <dgm:t>
        <a:bodyPr/>
        <a:lstStyle/>
        <a:p>
          <a:endParaRPr lang="en-US"/>
        </a:p>
      </dgm:t>
    </dgm:pt>
    <dgm:pt modelId="{ECB0B123-ECF1-4077-9AC1-336AE8811141}" type="pres">
      <dgm:prSet presAssocID="{D5D1B4CC-A456-450B-96D7-96208B7F7EDC}" presName="spacer" presStyleCnt="0"/>
      <dgm:spPr/>
    </dgm:pt>
    <dgm:pt modelId="{D5CBA2F0-7FFF-4A28-9C54-2627DDC921D2}" type="pres">
      <dgm:prSet presAssocID="{A0428563-3E8A-4F39-9E9B-15CA59D4E312}" presName="parentText" presStyleLbl="node1" presStyleIdx="7" presStyleCnt="8">
        <dgm:presLayoutVars>
          <dgm:chMax val="0"/>
          <dgm:bulletEnabled val="1"/>
        </dgm:presLayoutVars>
      </dgm:prSet>
      <dgm:spPr/>
      <dgm:t>
        <a:bodyPr/>
        <a:lstStyle/>
        <a:p>
          <a:endParaRPr lang="en-US"/>
        </a:p>
      </dgm:t>
    </dgm:pt>
  </dgm:ptLst>
  <dgm:cxnLst>
    <dgm:cxn modelId="{42E85AA8-9D54-4B29-8366-74723FCD351B}" srcId="{561F737A-AD9E-43ED-8AB5-CE7BB458EFD4}" destId="{6CF74575-5278-465F-B023-AEB792C4D6AD}" srcOrd="1" destOrd="0" parTransId="{C70292B7-1007-4AB9-B831-BB9C9B65B8D6}" sibTransId="{4054D4D2-7B33-44AD-9BBA-F9B7F7F2B204}"/>
    <dgm:cxn modelId="{DD18E397-B82A-4496-B2CC-1AF3F0666DE5}" type="presOf" srcId="{35957B7F-9938-45C0-8FC2-3ADD1549BA32}" destId="{4D9C991D-8E7B-4283-8EA4-3DA5E8100D14}" srcOrd="0" destOrd="0" presId="urn:microsoft.com/office/officeart/2005/8/layout/vList2"/>
    <dgm:cxn modelId="{69E30EDD-A370-4F88-9CC2-2471B53FB7FB}" type="presOf" srcId="{561F737A-AD9E-43ED-8AB5-CE7BB458EFD4}" destId="{048F086B-13FF-47AE-949C-75E46ED08A2A}" srcOrd="0" destOrd="0" presId="urn:microsoft.com/office/officeart/2005/8/layout/vList2"/>
    <dgm:cxn modelId="{DA708CA0-3FFB-47BD-BB07-7FF6BAA787D8}" srcId="{561F737A-AD9E-43ED-8AB5-CE7BB458EFD4}" destId="{35957B7F-9938-45C0-8FC2-3ADD1549BA32}" srcOrd="5" destOrd="0" parTransId="{8B7A2ADA-B1B7-4829-BFBE-DE92FDF59A54}" sibTransId="{E954E825-EA75-4894-87F1-E6A755ADB483}"/>
    <dgm:cxn modelId="{33F88116-0814-472B-A2BD-B3B937BA497F}" type="presOf" srcId="{92D21958-C6DA-4F09-BC9F-90B66883A43F}" destId="{E598E293-85F0-48F4-86F9-CA667C5C6757}" srcOrd="0" destOrd="0" presId="urn:microsoft.com/office/officeart/2005/8/layout/vList2"/>
    <dgm:cxn modelId="{DE84789F-000F-4B01-87AB-69B65E982308}" type="presOf" srcId="{F57FF915-0A38-41D1-93E6-E8AD11BD4360}" destId="{ECAA610B-D84B-4208-A755-C73EE5ED7212}" srcOrd="0" destOrd="0" presId="urn:microsoft.com/office/officeart/2005/8/layout/vList2"/>
    <dgm:cxn modelId="{2BEC9158-C842-4C68-A40F-675B4DFCB140}" srcId="{561F737A-AD9E-43ED-8AB5-CE7BB458EFD4}" destId="{809A64D5-B8B5-478E-9A21-3251BEC4F62F}" srcOrd="4" destOrd="0" parTransId="{6720FAC6-9536-456E-AD03-E598FDACCAF8}" sibTransId="{73BAB447-42A2-4F25-8830-63AB6F7E64C4}"/>
    <dgm:cxn modelId="{189AE384-DEA1-4C3F-A675-61804D62CCB7}" srcId="{561F737A-AD9E-43ED-8AB5-CE7BB458EFD4}" destId="{16516C04-5456-401E-AB99-636E074876E3}" srcOrd="2" destOrd="0" parTransId="{C533BCFE-B129-490E-A3A2-C5C8772162A6}" sibTransId="{82C8D95A-C5C6-4E0C-882F-144C4694D554}"/>
    <dgm:cxn modelId="{90C00090-63C7-423C-AB4B-9EB9225A8738}" srcId="{561F737A-AD9E-43ED-8AB5-CE7BB458EFD4}" destId="{A3E871E1-6630-4C82-96C4-97A45C464471}" srcOrd="3" destOrd="0" parTransId="{F87E14C1-B5DB-4EE3-8E97-C0D016053334}" sibTransId="{82C9B011-1897-4925-A08A-3656ED9960D3}"/>
    <dgm:cxn modelId="{704E0942-C3D0-4039-8D0C-C41A46CD9548}" srcId="{561F737A-AD9E-43ED-8AB5-CE7BB458EFD4}" destId="{A0428563-3E8A-4F39-9E9B-15CA59D4E312}" srcOrd="7" destOrd="0" parTransId="{CE34A969-8A6F-481F-BED7-2740C70C69FB}" sibTransId="{1A01B200-9DE2-4F83-BF83-0051A273AA62}"/>
    <dgm:cxn modelId="{9C381A45-959C-4B36-86A8-3C5909304276}" type="presOf" srcId="{6CF74575-5278-465F-B023-AEB792C4D6AD}" destId="{091A2120-C873-45C3-B3C0-AE568838C47D}" srcOrd="0" destOrd="0" presId="urn:microsoft.com/office/officeart/2005/8/layout/vList2"/>
    <dgm:cxn modelId="{D355A84F-BB19-463C-BD14-D1F5041CB791}" srcId="{561F737A-AD9E-43ED-8AB5-CE7BB458EFD4}" destId="{F57FF915-0A38-41D1-93E6-E8AD11BD4360}" srcOrd="6" destOrd="0" parTransId="{BDCAF5CF-A8FD-49BD-A113-8179744828B0}" sibTransId="{D5D1B4CC-A456-450B-96D7-96208B7F7EDC}"/>
    <dgm:cxn modelId="{4CA88032-2DC7-4221-9C25-F480162A0F00}" type="presOf" srcId="{809A64D5-B8B5-478E-9A21-3251BEC4F62F}" destId="{B54C180D-4F45-4E22-A7A1-40CFE290D25F}" srcOrd="0" destOrd="0" presId="urn:microsoft.com/office/officeart/2005/8/layout/vList2"/>
    <dgm:cxn modelId="{8E10E999-6DD3-466E-BE0F-B491E07E8214}" type="presOf" srcId="{A0428563-3E8A-4F39-9E9B-15CA59D4E312}" destId="{D5CBA2F0-7FFF-4A28-9C54-2627DDC921D2}" srcOrd="0" destOrd="0" presId="urn:microsoft.com/office/officeart/2005/8/layout/vList2"/>
    <dgm:cxn modelId="{DB5F2EA7-811F-4D96-8D45-B90F81C94315}" type="presOf" srcId="{A3E871E1-6630-4C82-96C4-97A45C464471}" destId="{42A76D83-E95A-4F7F-B854-83C6A44A1DCF}" srcOrd="0" destOrd="0" presId="urn:microsoft.com/office/officeart/2005/8/layout/vList2"/>
    <dgm:cxn modelId="{3AE15FDF-E678-458B-AA22-BB34DA504FF6}" type="presOf" srcId="{16516C04-5456-401E-AB99-636E074876E3}" destId="{B42D3751-8C1A-440F-A438-2794EEB849A8}" srcOrd="0" destOrd="0" presId="urn:microsoft.com/office/officeart/2005/8/layout/vList2"/>
    <dgm:cxn modelId="{AAB85E22-C6AD-4040-8E9C-9A853BDF73ED}" srcId="{561F737A-AD9E-43ED-8AB5-CE7BB458EFD4}" destId="{92D21958-C6DA-4F09-BC9F-90B66883A43F}" srcOrd="0" destOrd="0" parTransId="{F2C0E4FA-A320-4BC2-ACA3-5BC0F4F9F9F8}" sibTransId="{BB5D0F80-7E1E-44C5-B32F-E6C704B4132F}"/>
    <dgm:cxn modelId="{B90ADB03-197A-4377-8470-CB8101AD0FDE}" type="presParOf" srcId="{048F086B-13FF-47AE-949C-75E46ED08A2A}" destId="{E598E293-85F0-48F4-86F9-CA667C5C6757}" srcOrd="0" destOrd="0" presId="urn:microsoft.com/office/officeart/2005/8/layout/vList2"/>
    <dgm:cxn modelId="{4B74F6E5-7A67-4624-961C-1B0CDCFDD1B9}" type="presParOf" srcId="{048F086B-13FF-47AE-949C-75E46ED08A2A}" destId="{89F55F39-42B2-4D83-AACB-733A9EDB710C}" srcOrd="1" destOrd="0" presId="urn:microsoft.com/office/officeart/2005/8/layout/vList2"/>
    <dgm:cxn modelId="{9EFAA050-DF8D-4572-82ED-45750237D28A}" type="presParOf" srcId="{048F086B-13FF-47AE-949C-75E46ED08A2A}" destId="{091A2120-C873-45C3-B3C0-AE568838C47D}" srcOrd="2" destOrd="0" presId="urn:microsoft.com/office/officeart/2005/8/layout/vList2"/>
    <dgm:cxn modelId="{575A7EC8-F71E-4CF4-A668-734D6F00794A}" type="presParOf" srcId="{048F086B-13FF-47AE-949C-75E46ED08A2A}" destId="{E756AD0E-EE22-4B06-801F-C04E3C5DA11F}" srcOrd="3" destOrd="0" presId="urn:microsoft.com/office/officeart/2005/8/layout/vList2"/>
    <dgm:cxn modelId="{8E8ED8A7-4790-4FFD-B897-6C4357761312}" type="presParOf" srcId="{048F086B-13FF-47AE-949C-75E46ED08A2A}" destId="{B42D3751-8C1A-440F-A438-2794EEB849A8}" srcOrd="4" destOrd="0" presId="urn:microsoft.com/office/officeart/2005/8/layout/vList2"/>
    <dgm:cxn modelId="{5770B10D-0B72-4246-BC1C-AAC367D2EF7A}" type="presParOf" srcId="{048F086B-13FF-47AE-949C-75E46ED08A2A}" destId="{79D57AA1-8C91-4145-9DF6-D91C58742A1A}" srcOrd="5" destOrd="0" presId="urn:microsoft.com/office/officeart/2005/8/layout/vList2"/>
    <dgm:cxn modelId="{900A1B61-8B63-4D0E-B2CE-5FC27E017C0A}" type="presParOf" srcId="{048F086B-13FF-47AE-949C-75E46ED08A2A}" destId="{42A76D83-E95A-4F7F-B854-83C6A44A1DCF}" srcOrd="6" destOrd="0" presId="urn:microsoft.com/office/officeart/2005/8/layout/vList2"/>
    <dgm:cxn modelId="{7F6631CA-9EFB-45B0-97CC-5A0C9B8BAFFD}" type="presParOf" srcId="{048F086B-13FF-47AE-949C-75E46ED08A2A}" destId="{26D8FC0C-1BB0-43B1-9DE5-04C457DF34DA}" srcOrd="7" destOrd="0" presId="urn:microsoft.com/office/officeart/2005/8/layout/vList2"/>
    <dgm:cxn modelId="{0F0FF06E-7C9D-4B8F-B12C-E2B863E4D197}" type="presParOf" srcId="{048F086B-13FF-47AE-949C-75E46ED08A2A}" destId="{B54C180D-4F45-4E22-A7A1-40CFE290D25F}" srcOrd="8" destOrd="0" presId="urn:microsoft.com/office/officeart/2005/8/layout/vList2"/>
    <dgm:cxn modelId="{4346177F-76C6-47B4-A8F3-EE3B628B7969}" type="presParOf" srcId="{048F086B-13FF-47AE-949C-75E46ED08A2A}" destId="{DB5AA9DF-0556-4E4A-981C-31EE9A889255}" srcOrd="9" destOrd="0" presId="urn:microsoft.com/office/officeart/2005/8/layout/vList2"/>
    <dgm:cxn modelId="{E74A854D-2CA6-45B4-91FA-9F9CB391E117}" type="presParOf" srcId="{048F086B-13FF-47AE-949C-75E46ED08A2A}" destId="{4D9C991D-8E7B-4283-8EA4-3DA5E8100D14}" srcOrd="10" destOrd="0" presId="urn:microsoft.com/office/officeart/2005/8/layout/vList2"/>
    <dgm:cxn modelId="{7AC36C5E-E421-4D5A-A9E7-CB47FF93C695}" type="presParOf" srcId="{048F086B-13FF-47AE-949C-75E46ED08A2A}" destId="{FC42583A-8689-4478-9DDF-23397520FCFF}" srcOrd="11" destOrd="0" presId="urn:microsoft.com/office/officeart/2005/8/layout/vList2"/>
    <dgm:cxn modelId="{99474985-BABA-40CD-8298-49063F0B24C0}" type="presParOf" srcId="{048F086B-13FF-47AE-949C-75E46ED08A2A}" destId="{ECAA610B-D84B-4208-A755-C73EE5ED7212}" srcOrd="12" destOrd="0" presId="urn:microsoft.com/office/officeart/2005/8/layout/vList2"/>
    <dgm:cxn modelId="{DFB7C0BB-0D7D-49A0-B817-8C201AC3DDF5}" type="presParOf" srcId="{048F086B-13FF-47AE-949C-75E46ED08A2A}" destId="{ECB0B123-ECF1-4077-9AC1-336AE8811141}" srcOrd="13" destOrd="0" presId="urn:microsoft.com/office/officeart/2005/8/layout/vList2"/>
    <dgm:cxn modelId="{D9EA5A37-22B0-4B1F-9D99-E1D675690951}" type="presParOf" srcId="{048F086B-13FF-47AE-949C-75E46ED08A2A}" destId="{D5CBA2F0-7FFF-4A28-9C54-2627DDC921D2}" srcOrd="1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69FFAA-85C6-4DDD-A170-E2960FAB4538}"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8DE598B1-86C6-4CD9-8632-1298A7C3013B}">
      <dgm:prSet/>
      <dgm:spPr/>
      <dgm:t>
        <a:bodyPr/>
        <a:lstStyle/>
        <a:p>
          <a:pPr rtl="0"/>
          <a:r>
            <a:rPr lang="en-US" smtClean="0"/>
            <a:t>Schools must accept unofficial records to enroll</a:t>
          </a:r>
          <a:endParaRPr lang="en-US"/>
        </a:p>
      </dgm:t>
    </dgm:pt>
    <dgm:pt modelId="{CF493C89-BB39-45C1-8D5E-94333F51B6AE}" type="parTrans" cxnId="{9898BEA3-5FA2-4834-9561-8A86877B8D1E}">
      <dgm:prSet/>
      <dgm:spPr/>
      <dgm:t>
        <a:bodyPr/>
        <a:lstStyle/>
        <a:p>
          <a:endParaRPr lang="en-US"/>
        </a:p>
      </dgm:t>
    </dgm:pt>
    <dgm:pt modelId="{2671F97C-8E14-48E2-A945-FD686F286338}" type="sibTrans" cxnId="{9898BEA3-5FA2-4834-9561-8A86877B8D1E}">
      <dgm:prSet/>
      <dgm:spPr/>
      <dgm:t>
        <a:bodyPr/>
        <a:lstStyle/>
        <a:p>
          <a:endParaRPr lang="en-US"/>
        </a:p>
      </dgm:t>
    </dgm:pt>
    <dgm:pt modelId="{74AD3C24-1918-4048-B37A-878E4389470F}">
      <dgm:prSet/>
      <dgm:spPr/>
      <dgm:t>
        <a:bodyPr/>
        <a:lstStyle/>
        <a:p>
          <a:pPr rtl="0"/>
          <a:r>
            <a:rPr lang="en-US" dirty="0" smtClean="0"/>
            <a:t>Enroll students and allow 30 days for missing shots or records</a:t>
          </a:r>
          <a:endParaRPr lang="en-US" dirty="0"/>
        </a:p>
      </dgm:t>
    </dgm:pt>
    <dgm:pt modelId="{F5327FC5-9A09-45FB-87A4-F23E5E77303D}" type="parTrans" cxnId="{B568F56E-BC3F-48AB-89C2-4EF0FBC5AD31}">
      <dgm:prSet/>
      <dgm:spPr/>
      <dgm:t>
        <a:bodyPr/>
        <a:lstStyle/>
        <a:p>
          <a:endParaRPr lang="en-US"/>
        </a:p>
      </dgm:t>
    </dgm:pt>
    <dgm:pt modelId="{DC2EB011-FF7D-4ACD-B8E8-181B97BAACCC}" type="sibTrans" cxnId="{B568F56E-BC3F-48AB-89C2-4EF0FBC5AD31}">
      <dgm:prSet/>
      <dgm:spPr/>
      <dgm:t>
        <a:bodyPr/>
        <a:lstStyle/>
        <a:p>
          <a:endParaRPr lang="en-US"/>
        </a:p>
      </dgm:t>
    </dgm:pt>
    <dgm:pt modelId="{1C0A896A-0F58-47B0-981E-01F06A459600}">
      <dgm:prSet/>
      <dgm:spPr/>
      <dgm:t>
        <a:bodyPr/>
        <a:lstStyle/>
        <a:p>
          <a:pPr rtl="0"/>
          <a:r>
            <a:rPr lang="en-US" smtClean="0"/>
            <a:t>Initial Course Placement must be the same as previous school, if offered or closest similar</a:t>
          </a:r>
          <a:endParaRPr lang="en-US"/>
        </a:p>
      </dgm:t>
    </dgm:pt>
    <dgm:pt modelId="{B0016441-399A-4C0C-9F4F-D85540352FC1}" type="parTrans" cxnId="{9DA962AE-390D-4601-BD9B-E1EFF496F3CD}">
      <dgm:prSet/>
      <dgm:spPr/>
      <dgm:t>
        <a:bodyPr/>
        <a:lstStyle/>
        <a:p>
          <a:endParaRPr lang="en-US"/>
        </a:p>
      </dgm:t>
    </dgm:pt>
    <dgm:pt modelId="{D56B8C39-F427-4870-957E-337CD7900CF0}" type="sibTrans" cxnId="{9DA962AE-390D-4601-BD9B-E1EFF496F3CD}">
      <dgm:prSet/>
      <dgm:spPr/>
      <dgm:t>
        <a:bodyPr/>
        <a:lstStyle/>
        <a:p>
          <a:endParaRPr lang="en-US"/>
        </a:p>
      </dgm:t>
    </dgm:pt>
    <dgm:pt modelId="{2D9F691F-0A7F-4669-96F2-936FEA6ECF1C}">
      <dgm:prSet/>
      <dgm:spPr/>
      <dgm:t>
        <a:bodyPr/>
        <a:lstStyle/>
        <a:p>
          <a:pPr rtl="0"/>
          <a:r>
            <a:rPr lang="en-US" smtClean="0"/>
            <a:t>Seniors can graduate from previous school if unable to meet next school’s requirements</a:t>
          </a:r>
          <a:endParaRPr lang="en-US"/>
        </a:p>
      </dgm:t>
    </dgm:pt>
    <dgm:pt modelId="{D73A8B89-E8C1-4BAF-AE42-02AA44D595B4}" type="parTrans" cxnId="{57C373B1-FA8D-4E3E-AAA6-A2D6FA238CFE}">
      <dgm:prSet/>
      <dgm:spPr/>
      <dgm:t>
        <a:bodyPr/>
        <a:lstStyle/>
        <a:p>
          <a:endParaRPr lang="en-US"/>
        </a:p>
      </dgm:t>
    </dgm:pt>
    <dgm:pt modelId="{CE3CB252-501B-4C07-8187-82FDD7AC7785}" type="sibTrans" cxnId="{57C373B1-FA8D-4E3E-AAA6-A2D6FA238CFE}">
      <dgm:prSet/>
      <dgm:spPr/>
      <dgm:t>
        <a:bodyPr/>
        <a:lstStyle/>
        <a:p>
          <a:endParaRPr lang="en-US"/>
        </a:p>
      </dgm:t>
    </dgm:pt>
    <dgm:pt modelId="{526B71EE-6849-46D4-804D-A552C67CEE85}" type="pres">
      <dgm:prSet presAssocID="{3269FFAA-85C6-4DDD-A170-E2960FAB4538}" presName="matrix" presStyleCnt="0">
        <dgm:presLayoutVars>
          <dgm:chMax val="1"/>
          <dgm:dir/>
          <dgm:resizeHandles val="exact"/>
        </dgm:presLayoutVars>
      </dgm:prSet>
      <dgm:spPr/>
      <dgm:t>
        <a:bodyPr/>
        <a:lstStyle/>
        <a:p>
          <a:endParaRPr lang="en-US"/>
        </a:p>
      </dgm:t>
    </dgm:pt>
    <dgm:pt modelId="{CD0B2F0C-3307-4B56-92B1-D9F65C555657}" type="pres">
      <dgm:prSet presAssocID="{3269FFAA-85C6-4DDD-A170-E2960FAB4538}" presName="diamond" presStyleLbl="bgShp" presStyleIdx="0" presStyleCnt="1"/>
      <dgm:spPr/>
    </dgm:pt>
    <dgm:pt modelId="{9204A3F7-F245-40F2-B038-91CE291A603A}" type="pres">
      <dgm:prSet presAssocID="{3269FFAA-85C6-4DDD-A170-E2960FAB4538}" presName="quad1" presStyleLbl="node1" presStyleIdx="0" presStyleCnt="4">
        <dgm:presLayoutVars>
          <dgm:chMax val="0"/>
          <dgm:chPref val="0"/>
          <dgm:bulletEnabled val="1"/>
        </dgm:presLayoutVars>
      </dgm:prSet>
      <dgm:spPr/>
      <dgm:t>
        <a:bodyPr/>
        <a:lstStyle/>
        <a:p>
          <a:endParaRPr lang="en-US"/>
        </a:p>
      </dgm:t>
    </dgm:pt>
    <dgm:pt modelId="{D861FB41-4ADA-48F0-861A-301EC454D194}" type="pres">
      <dgm:prSet presAssocID="{3269FFAA-85C6-4DDD-A170-E2960FAB4538}" presName="quad2" presStyleLbl="node1" presStyleIdx="1" presStyleCnt="4">
        <dgm:presLayoutVars>
          <dgm:chMax val="0"/>
          <dgm:chPref val="0"/>
          <dgm:bulletEnabled val="1"/>
        </dgm:presLayoutVars>
      </dgm:prSet>
      <dgm:spPr/>
      <dgm:t>
        <a:bodyPr/>
        <a:lstStyle/>
        <a:p>
          <a:endParaRPr lang="en-US"/>
        </a:p>
      </dgm:t>
    </dgm:pt>
    <dgm:pt modelId="{DFA6472D-2683-49D5-ADA8-650E744E54CB}" type="pres">
      <dgm:prSet presAssocID="{3269FFAA-85C6-4DDD-A170-E2960FAB4538}" presName="quad3" presStyleLbl="node1" presStyleIdx="2" presStyleCnt="4">
        <dgm:presLayoutVars>
          <dgm:chMax val="0"/>
          <dgm:chPref val="0"/>
          <dgm:bulletEnabled val="1"/>
        </dgm:presLayoutVars>
      </dgm:prSet>
      <dgm:spPr/>
      <dgm:t>
        <a:bodyPr/>
        <a:lstStyle/>
        <a:p>
          <a:endParaRPr lang="en-US"/>
        </a:p>
      </dgm:t>
    </dgm:pt>
    <dgm:pt modelId="{CE788300-CF93-422A-8B4A-CC93B6411932}" type="pres">
      <dgm:prSet presAssocID="{3269FFAA-85C6-4DDD-A170-E2960FAB4538}" presName="quad4" presStyleLbl="node1" presStyleIdx="3" presStyleCnt="4">
        <dgm:presLayoutVars>
          <dgm:chMax val="0"/>
          <dgm:chPref val="0"/>
          <dgm:bulletEnabled val="1"/>
        </dgm:presLayoutVars>
      </dgm:prSet>
      <dgm:spPr/>
      <dgm:t>
        <a:bodyPr/>
        <a:lstStyle/>
        <a:p>
          <a:endParaRPr lang="en-US"/>
        </a:p>
      </dgm:t>
    </dgm:pt>
  </dgm:ptLst>
  <dgm:cxnLst>
    <dgm:cxn modelId="{C391062E-9728-4149-86D6-7CEA2896B0D8}" type="presOf" srcId="{8DE598B1-86C6-4CD9-8632-1298A7C3013B}" destId="{9204A3F7-F245-40F2-B038-91CE291A603A}" srcOrd="0" destOrd="0" presId="urn:microsoft.com/office/officeart/2005/8/layout/matrix3"/>
    <dgm:cxn modelId="{9DA962AE-390D-4601-BD9B-E1EFF496F3CD}" srcId="{3269FFAA-85C6-4DDD-A170-E2960FAB4538}" destId="{1C0A896A-0F58-47B0-981E-01F06A459600}" srcOrd="2" destOrd="0" parTransId="{B0016441-399A-4C0C-9F4F-D85540352FC1}" sibTransId="{D56B8C39-F427-4870-957E-337CD7900CF0}"/>
    <dgm:cxn modelId="{D04FF0F3-8D9A-4C40-9AAE-41C696B79DC8}" type="presOf" srcId="{3269FFAA-85C6-4DDD-A170-E2960FAB4538}" destId="{526B71EE-6849-46D4-804D-A552C67CEE85}" srcOrd="0" destOrd="0" presId="urn:microsoft.com/office/officeart/2005/8/layout/matrix3"/>
    <dgm:cxn modelId="{B568F56E-BC3F-48AB-89C2-4EF0FBC5AD31}" srcId="{3269FFAA-85C6-4DDD-A170-E2960FAB4538}" destId="{74AD3C24-1918-4048-B37A-878E4389470F}" srcOrd="1" destOrd="0" parTransId="{F5327FC5-9A09-45FB-87A4-F23E5E77303D}" sibTransId="{DC2EB011-FF7D-4ACD-B8E8-181B97BAACCC}"/>
    <dgm:cxn modelId="{BB9ECE58-BEE5-47FB-852C-ED3029411197}" type="presOf" srcId="{2D9F691F-0A7F-4669-96F2-936FEA6ECF1C}" destId="{CE788300-CF93-422A-8B4A-CC93B6411932}" srcOrd="0" destOrd="0" presId="urn:microsoft.com/office/officeart/2005/8/layout/matrix3"/>
    <dgm:cxn modelId="{57C373B1-FA8D-4E3E-AAA6-A2D6FA238CFE}" srcId="{3269FFAA-85C6-4DDD-A170-E2960FAB4538}" destId="{2D9F691F-0A7F-4669-96F2-936FEA6ECF1C}" srcOrd="3" destOrd="0" parTransId="{D73A8B89-E8C1-4BAF-AE42-02AA44D595B4}" sibTransId="{CE3CB252-501B-4C07-8187-82FDD7AC7785}"/>
    <dgm:cxn modelId="{2E7CBB96-8314-40D2-AC42-22AD926ECBA4}" type="presOf" srcId="{74AD3C24-1918-4048-B37A-878E4389470F}" destId="{D861FB41-4ADA-48F0-861A-301EC454D194}" srcOrd="0" destOrd="0" presId="urn:microsoft.com/office/officeart/2005/8/layout/matrix3"/>
    <dgm:cxn modelId="{9898BEA3-5FA2-4834-9561-8A86877B8D1E}" srcId="{3269FFAA-85C6-4DDD-A170-E2960FAB4538}" destId="{8DE598B1-86C6-4CD9-8632-1298A7C3013B}" srcOrd="0" destOrd="0" parTransId="{CF493C89-BB39-45C1-8D5E-94333F51B6AE}" sibTransId="{2671F97C-8E14-48E2-A945-FD686F286338}"/>
    <dgm:cxn modelId="{B792EB0D-6832-455F-A5A2-887855F1899C}" type="presOf" srcId="{1C0A896A-0F58-47B0-981E-01F06A459600}" destId="{DFA6472D-2683-49D5-ADA8-650E744E54CB}" srcOrd="0" destOrd="0" presId="urn:microsoft.com/office/officeart/2005/8/layout/matrix3"/>
    <dgm:cxn modelId="{FA91E8D6-A89F-46EC-8F1B-7A7EAB33D0E4}" type="presParOf" srcId="{526B71EE-6849-46D4-804D-A552C67CEE85}" destId="{CD0B2F0C-3307-4B56-92B1-D9F65C555657}" srcOrd="0" destOrd="0" presId="urn:microsoft.com/office/officeart/2005/8/layout/matrix3"/>
    <dgm:cxn modelId="{32F5B144-90D5-458A-ADA7-96F0635D49B7}" type="presParOf" srcId="{526B71EE-6849-46D4-804D-A552C67CEE85}" destId="{9204A3F7-F245-40F2-B038-91CE291A603A}" srcOrd="1" destOrd="0" presId="urn:microsoft.com/office/officeart/2005/8/layout/matrix3"/>
    <dgm:cxn modelId="{DCF6E6C9-2B30-4286-B105-FFEA891CDB3C}" type="presParOf" srcId="{526B71EE-6849-46D4-804D-A552C67CEE85}" destId="{D861FB41-4ADA-48F0-861A-301EC454D194}" srcOrd="2" destOrd="0" presId="urn:microsoft.com/office/officeart/2005/8/layout/matrix3"/>
    <dgm:cxn modelId="{F1A43C1A-BA4A-4624-8D92-E70EA46E8340}" type="presParOf" srcId="{526B71EE-6849-46D4-804D-A552C67CEE85}" destId="{DFA6472D-2683-49D5-ADA8-650E744E54CB}" srcOrd="3" destOrd="0" presId="urn:microsoft.com/office/officeart/2005/8/layout/matrix3"/>
    <dgm:cxn modelId="{7701C380-B009-420C-8DE3-5D7989D1FF30}" type="presParOf" srcId="{526B71EE-6849-46D4-804D-A552C67CEE85}" destId="{CE788300-CF93-422A-8B4A-CC93B641193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07720B-E835-44E5-9F40-A0EBC94E3B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68E352D-3089-4F4D-8E22-599CD846F9E5}">
      <dgm:prSet/>
      <dgm:spPr/>
      <dgm:t>
        <a:bodyPr/>
        <a:lstStyle/>
        <a:p>
          <a:pPr rtl="0"/>
          <a:r>
            <a:rPr lang="en-US" smtClean="0"/>
            <a:t>Assists with education “trouble-spots”</a:t>
          </a:r>
          <a:endParaRPr lang="en-US"/>
        </a:p>
      </dgm:t>
    </dgm:pt>
    <dgm:pt modelId="{E94E5A1E-4A70-4A49-B367-C7C64C866AA2}" type="parTrans" cxnId="{A56E03F7-8E07-4C14-8A1D-607D4DB834E2}">
      <dgm:prSet/>
      <dgm:spPr/>
      <dgm:t>
        <a:bodyPr/>
        <a:lstStyle/>
        <a:p>
          <a:endParaRPr lang="en-US"/>
        </a:p>
      </dgm:t>
    </dgm:pt>
    <dgm:pt modelId="{DC6F5E6F-3D6F-4FB5-B346-19E13F35CF07}" type="sibTrans" cxnId="{A56E03F7-8E07-4C14-8A1D-607D4DB834E2}">
      <dgm:prSet/>
      <dgm:spPr/>
      <dgm:t>
        <a:bodyPr/>
        <a:lstStyle/>
        <a:p>
          <a:endParaRPr lang="en-US"/>
        </a:p>
      </dgm:t>
    </dgm:pt>
    <dgm:pt modelId="{AA72CF8E-F4F8-44EF-A6A5-31025B50A3A9}">
      <dgm:prSet/>
      <dgm:spPr/>
      <dgm:t>
        <a:bodyPr/>
        <a:lstStyle/>
        <a:p>
          <a:pPr rtl="0"/>
          <a:r>
            <a:rPr lang="en-US" smtClean="0"/>
            <a:t>Enrollment</a:t>
          </a:r>
          <a:endParaRPr lang="en-US"/>
        </a:p>
      </dgm:t>
    </dgm:pt>
    <dgm:pt modelId="{A43D5D99-CD0A-4F75-8CB8-B23202A336AC}" type="parTrans" cxnId="{0B881332-A240-4B73-B9E9-2A7EDCDBD2CF}">
      <dgm:prSet/>
      <dgm:spPr/>
      <dgm:t>
        <a:bodyPr/>
        <a:lstStyle/>
        <a:p>
          <a:endParaRPr lang="en-US"/>
        </a:p>
      </dgm:t>
    </dgm:pt>
    <dgm:pt modelId="{FD0AB011-E0AF-4DD2-AE75-56057D30CF2A}" type="sibTrans" cxnId="{0B881332-A240-4B73-B9E9-2A7EDCDBD2CF}">
      <dgm:prSet/>
      <dgm:spPr/>
      <dgm:t>
        <a:bodyPr/>
        <a:lstStyle/>
        <a:p>
          <a:endParaRPr lang="en-US"/>
        </a:p>
      </dgm:t>
    </dgm:pt>
    <dgm:pt modelId="{92C1489C-4C17-4C41-80B8-E4544158538A}">
      <dgm:prSet/>
      <dgm:spPr/>
      <dgm:t>
        <a:bodyPr/>
        <a:lstStyle/>
        <a:p>
          <a:pPr rtl="0"/>
          <a:r>
            <a:rPr lang="en-US" smtClean="0"/>
            <a:t>Placement</a:t>
          </a:r>
          <a:endParaRPr lang="en-US"/>
        </a:p>
      </dgm:t>
    </dgm:pt>
    <dgm:pt modelId="{BA8B96BD-516E-45DA-8258-224E8181D418}" type="parTrans" cxnId="{3FD98026-73A8-4367-8A20-AF6C2EF333CD}">
      <dgm:prSet/>
      <dgm:spPr/>
      <dgm:t>
        <a:bodyPr/>
        <a:lstStyle/>
        <a:p>
          <a:endParaRPr lang="en-US"/>
        </a:p>
      </dgm:t>
    </dgm:pt>
    <dgm:pt modelId="{EFBFB1F0-EC00-4B87-9F97-89FD5A6D1858}" type="sibTrans" cxnId="{3FD98026-73A8-4367-8A20-AF6C2EF333CD}">
      <dgm:prSet/>
      <dgm:spPr/>
      <dgm:t>
        <a:bodyPr/>
        <a:lstStyle/>
        <a:p>
          <a:endParaRPr lang="en-US"/>
        </a:p>
      </dgm:t>
    </dgm:pt>
    <dgm:pt modelId="{ED3BA2A0-CC3F-4255-B93D-AB07A15D34BD}">
      <dgm:prSet/>
      <dgm:spPr/>
      <dgm:t>
        <a:bodyPr/>
        <a:lstStyle/>
        <a:p>
          <a:pPr rtl="0"/>
          <a:r>
            <a:rPr lang="en-US" smtClean="0"/>
            <a:t>Attendance</a:t>
          </a:r>
          <a:endParaRPr lang="en-US"/>
        </a:p>
      </dgm:t>
    </dgm:pt>
    <dgm:pt modelId="{19D3B1E5-6AF1-497E-B304-20379F0DA83D}" type="parTrans" cxnId="{5F18FA13-9680-4A75-B7C7-851D3A59B30D}">
      <dgm:prSet/>
      <dgm:spPr/>
      <dgm:t>
        <a:bodyPr/>
        <a:lstStyle/>
        <a:p>
          <a:endParaRPr lang="en-US"/>
        </a:p>
      </dgm:t>
    </dgm:pt>
    <dgm:pt modelId="{16BB97F7-D0A4-4B0E-8E0F-43D842C87FCC}" type="sibTrans" cxnId="{5F18FA13-9680-4A75-B7C7-851D3A59B30D}">
      <dgm:prSet/>
      <dgm:spPr/>
      <dgm:t>
        <a:bodyPr/>
        <a:lstStyle/>
        <a:p>
          <a:endParaRPr lang="en-US"/>
        </a:p>
      </dgm:t>
    </dgm:pt>
    <dgm:pt modelId="{29085566-A3D2-4A89-870F-08597D2D730A}">
      <dgm:prSet/>
      <dgm:spPr/>
      <dgm:t>
        <a:bodyPr/>
        <a:lstStyle/>
        <a:p>
          <a:pPr rtl="0"/>
          <a:r>
            <a:rPr lang="en-US" smtClean="0"/>
            <a:t>Eligibility</a:t>
          </a:r>
          <a:endParaRPr lang="en-US"/>
        </a:p>
      </dgm:t>
    </dgm:pt>
    <dgm:pt modelId="{BD13A7CB-8A73-4F44-A275-A2DE63CCABAE}" type="parTrans" cxnId="{99AE718D-831C-442A-89EC-18CD020602C2}">
      <dgm:prSet/>
      <dgm:spPr/>
      <dgm:t>
        <a:bodyPr/>
        <a:lstStyle/>
        <a:p>
          <a:endParaRPr lang="en-US"/>
        </a:p>
      </dgm:t>
    </dgm:pt>
    <dgm:pt modelId="{1DA4BADF-0E11-4B09-96D6-139F3CB09BD6}" type="sibTrans" cxnId="{99AE718D-831C-442A-89EC-18CD020602C2}">
      <dgm:prSet/>
      <dgm:spPr/>
      <dgm:t>
        <a:bodyPr/>
        <a:lstStyle/>
        <a:p>
          <a:endParaRPr lang="en-US"/>
        </a:p>
      </dgm:t>
    </dgm:pt>
    <dgm:pt modelId="{E6115B52-B8EE-4D65-9972-64154B2B59C7}">
      <dgm:prSet/>
      <dgm:spPr/>
      <dgm:t>
        <a:bodyPr/>
        <a:lstStyle/>
        <a:p>
          <a:pPr rtl="0"/>
          <a:r>
            <a:rPr lang="en-US" smtClean="0"/>
            <a:t>Graduation</a:t>
          </a:r>
          <a:endParaRPr lang="en-US"/>
        </a:p>
      </dgm:t>
    </dgm:pt>
    <dgm:pt modelId="{BAC653C5-B43F-40E3-A86F-EE9BBE7D5BB4}" type="parTrans" cxnId="{37DB0E6D-5BED-4E56-A968-9DB764690F00}">
      <dgm:prSet/>
      <dgm:spPr/>
      <dgm:t>
        <a:bodyPr/>
        <a:lstStyle/>
        <a:p>
          <a:endParaRPr lang="en-US"/>
        </a:p>
      </dgm:t>
    </dgm:pt>
    <dgm:pt modelId="{26A8E476-A76F-43E4-B6AF-AAF141E077E3}" type="sibTrans" cxnId="{37DB0E6D-5BED-4E56-A968-9DB764690F00}">
      <dgm:prSet/>
      <dgm:spPr/>
      <dgm:t>
        <a:bodyPr/>
        <a:lstStyle/>
        <a:p>
          <a:endParaRPr lang="en-US"/>
        </a:p>
      </dgm:t>
    </dgm:pt>
    <dgm:pt modelId="{EFA026D3-151D-470D-B770-DEC0FF8E890D}">
      <dgm:prSet/>
      <dgm:spPr/>
      <dgm:t>
        <a:bodyPr/>
        <a:lstStyle/>
        <a:p>
          <a:pPr rtl="0"/>
          <a:r>
            <a:rPr lang="en-US" smtClean="0"/>
            <a:t>Administered in each state</a:t>
          </a:r>
          <a:endParaRPr lang="en-US"/>
        </a:p>
      </dgm:t>
    </dgm:pt>
    <dgm:pt modelId="{59E8EB6D-55D1-4FE6-BD9A-B53FFD55E8C3}" type="parTrans" cxnId="{7440A313-A4C5-4DD2-B6BD-C3D90048F611}">
      <dgm:prSet/>
      <dgm:spPr/>
      <dgm:t>
        <a:bodyPr/>
        <a:lstStyle/>
        <a:p>
          <a:endParaRPr lang="en-US"/>
        </a:p>
      </dgm:t>
    </dgm:pt>
    <dgm:pt modelId="{E9D50E81-44A2-408C-8093-CDBF9698067E}" type="sibTrans" cxnId="{7440A313-A4C5-4DD2-B6BD-C3D90048F611}">
      <dgm:prSet/>
      <dgm:spPr/>
      <dgm:t>
        <a:bodyPr/>
        <a:lstStyle/>
        <a:p>
          <a:endParaRPr lang="en-US"/>
        </a:p>
      </dgm:t>
    </dgm:pt>
    <dgm:pt modelId="{E7F99B66-0334-4051-9B9B-42D49734B281}">
      <dgm:prSet/>
      <dgm:spPr/>
      <dgm:t>
        <a:bodyPr/>
        <a:lstStyle/>
        <a:p>
          <a:pPr rtl="0"/>
          <a:r>
            <a:rPr lang="en-US" smtClean="0"/>
            <a:t>State commissioner</a:t>
          </a:r>
          <a:endParaRPr lang="en-US"/>
        </a:p>
      </dgm:t>
    </dgm:pt>
    <dgm:pt modelId="{B78153D9-2676-445C-9A2B-D30D53D19F49}" type="parTrans" cxnId="{315C08B3-0C50-4E43-9365-00BD70F1F4C5}">
      <dgm:prSet/>
      <dgm:spPr/>
      <dgm:t>
        <a:bodyPr/>
        <a:lstStyle/>
        <a:p>
          <a:endParaRPr lang="en-US"/>
        </a:p>
      </dgm:t>
    </dgm:pt>
    <dgm:pt modelId="{0CF9C78D-6C92-496D-81C7-461BE3033B30}" type="sibTrans" cxnId="{315C08B3-0C50-4E43-9365-00BD70F1F4C5}">
      <dgm:prSet/>
      <dgm:spPr/>
      <dgm:t>
        <a:bodyPr/>
        <a:lstStyle/>
        <a:p>
          <a:endParaRPr lang="en-US"/>
        </a:p>
      </dgm:t>
    </dgm:pt>
    <dgm:pt modelId="{04EAEE65-53D6-4B16-AA5B-9F9F82D864F5}">
      <dgm:prSet/>
      <dgm:spPr/>
      <dgm:t>
        <a:bodyPr/>
        <a:lstStyle/>
        <a:p>
          <a:pPr rtl="0"/>
          <a:r>
            <a:rPr lang="en-US" smtClean="0"/>
            <a:t>State Council</a:t>
          </a:r>
          <a:endParaRPr lang="en-US"/>
        </a:p>
      </dgm:t>
    </dgm:pt>
    <dgm:pt modelId="{4EBB9F89-B68D-4654-8404-8924E1927C16}" type="parTrans" cxnId="{994A1A48-A2FB-41E0-84D9-9A988789602B}">
      <dgm:prSet/>
      <dgm:spPr/>
      <dgm:t>
        <a:bodyPr/>
        <a:lstStyle/>
        <a:p>
          <a:endParaRPr lang="en-US"/>
        </a:p>
      </dgm:t>
    </dgm:pt>
    <dgm:pt modelId="{7FD217E8-500F-4BC4-BD47-466B3F7EBB7D}" type="sibTrans" cxnId="{994A1A48-A2FB-41E0-84D9-9A988789602B}">
      <dgm:prSet/>
      <dgm:spPr/>
      <dgm:t>
        <a:bodyPr/>
        <a:lstStyle/>
        <a:p>
          <a:endParaRPr lang="en-US"/>
        </a:p>
      </dgm:t>
    </dgm:pt>
    <dgm:pt modelId="{94DB3D25-0F09-4056-9A53-3BD0399760B8}">
      <dgm:prSet/>
      <dgm:spPr/>
      <dgm:t>
        <a:bodyPr/>
        <a:lstStyle/>
        <a:p>
          <a:pPr rtl="0"/>
          <a:r>
            <a:rPr lang="en-US" smtClean="0"/>
            <a:t>Enshrined in state law</a:t>
          </a:r>
          <a:endParaRPr lang="en-US"/>
        </a:p>
      </dgm:t>
    </dgm:pt>
    <dgm:pt modelId="{020DB304-AF4E-4AC5-B65B-BAD8E03A8A78}" type="parTrans" cxnId="{9674BC0E-8809-438E-8E9D-005AFB1842B1}">
      <dgm:prSet/>
      <dgm:spPr/>
      <dgm:t>
        <a:bodyPr/>
        <a:lstStyle/>
        <a:p>
          <a:endParaRPr lang="en-US"/>
        </a:p>
      </dgm:t>
    </dgm:pt>
    <dgm:pt modelId="{C7BAA2E0-84E4-4BAB-94CF-5FD1152D9F70}" type="sibTrans" cxnId="{9674BC0E-8809-438E-8E9D-005AFB1842B1}">
      <dgm:prSet/>
      <dgm:spPr/>
      <dgm:t>
        <a:bodyPr/>
        <a:lstStyle/>
        <a:p>
          <a:endParaRPr lang="en-US"/>
        </a:p>
      </dgm:t>
    </dgm:pt>
    <dgm:pt modelId="{A9FEEC8C-1B3A-4D92-8B41-34867D728F3D}">
      <dgm:prSet/>
      <dgm:spPr/>
      <dgm:t>
        <a:bodyPr/>
        <a:lstStyle/>
        <a:p>
          <a:pPr rtl="0"/>
          <a:r>
            <a:rPr lang="en-US" smtClean="0"/>
            <a:t>Military Family Education Liaison (Virginia &amp; select states)</a:t>
          </a:r>
          <a:endParaRPr lang="en-US"/>
        </a:p>
      </dgm:t>
    </dgm:pt>
    <dgm:pt modelId="{CB35E6A3-142A-4B2B-B1F6-A87FD66D4887}" type="parTrans" cxnId="{8EA8317A-74D3-48FD-8FE2-34D603450627}">
      <dgm:prSet/>
      <dgm:spPr/>
      <dgm:t>
        <a:bodyPr/>
        <a:lstStyle/>
        <a:p>
          <a:endParaRPr lang="en-US"/>
        </a:p>
      </dgm:t>
    </dgm:pt>
    <dgm:pt modelId="{1353C278-2BCD-419D-8AF1-3C83A3461829}" type="sibTrans" cxnId="{8EA8317A-74D3-48FD-8FE2-34D603450627}">
      <dgm:prSet/>
      <dgm:spPr/>
      <dgm:t>
        <a:bodyPr/>
        <a:lstStyle/>
        <a:p>
          <a:endParaRPr lang="en-US"/>
        </a:p>
      </dgm:t>
    </dgm:pt>
    <dgm:pt modelId="{0918B71A-8B53-49CB-A049-FDBA16268DA4}" type="pres">
      <dgm:prSet presAssocID="{A007720B-E835-44E5-9F40-A0EBC94E3B7E}" presName="linear" presStyleCnt="0">
        <dgm:presLayoutVars>
          <dgm:animLvl val="lvl"/>
          <dgm:resizeHandles val="exact"/>
        </dgm:presLayoutVars>
      </dgm:prSet>
      <dgm:spPr/>
    </dgm:pt>
    <dgm:pt modelId="{336A6F74-6426-4AFE-B073-B2289AAAB4CC}" type="pres">
      <dgm:prSet presAssocID="{168E352D-3089-4F4D-8E22-599CD846F9E5}" presName="parentText" presStyleLbl="node1" presStyleIdx="0" presStyleCnt="2">
        <dgm:presLayoutVars>
          <dgm:chMax val="0"/>
          <dgm:bulletEnabled val="1"/>
        </dgm:presLayoutVars>
      </dgm:prSet>
      <dgm:spPr/>
    </dgm:pt>
    <dgm:pt modelId="{E93687C5-AB65-44C2-B996-2F220E56B2F3}" type="pres">
      <dgm:prSet presAssocID="{168E352D-3089-4F4D-8E22-599CD846F9E5}" presName="childText" presStyleLbl="revTx" presStyleIdx="0" presStyleCnt="2">
        <dgm:presLayoutVars>
          <dgm:bulletEnabled val="1"/>
        </dgm:presLayoutVars>
      </dgm:prSet>
      <dgm:spPr/>
    </dgm:pt>
    <dgm:pt modelId="{403CE5C2-E849-477D-BF22-6C6687BD504C}" type="pres">
      <dgm:prSet presAssocID="{EFA026D3-151D-470D-B770-DEC0FF8E890D}" presName="parentText" presStyleLbl="node1" presStyleIdx="1" presStyleCnt="2">
        <dgm:presLayoutVars>
          <dgm:chMax val="0"/>
          <dgm:bulletEnabled val="1"/>
        </dgm:presLayoutVars>
      </dgm:prSet>
      <dgm:spPr/>
    </dgm:pt>
    <dgm:pt modelId="{EBC74773-7BAD-4E51-BDC0-F65DAFBB95D0}" type="pres">
      <dgm:prSet presAssocID="{EFA026D3-151D-470D-B770-DEC0FF8E890D}" presName="childText" presStyleLbl="revTx" presStyleIdx="1" presStyleCnt="2">
        <dgm:presLayoutVars>
          <dgm:bulletEnabled val="1"/>
        </dgm:presLayoutVars>
      </dgm:prSet>
      <dgm:spPr/>
    </dgm:pt>
  </dgm:ptLst>
  <dgm:cxnLst>
    <dgm:cxn modelId="{3FD98026-73A8-4367-8A20-AF6C2EF333CD}" srcId="{168E352D-3089-4F4D-8E22-599CD846F9E5}" destId="{92C1489C-4C17-4C41-80B8-E4544158538A}" srcOrd="1" destOrd="0" parTransId="{BA8B96BD-516E-45DA-8258-224E8181D418}" sibTransId="{EFBFB1F0-EC00-4B87-9F97-89FD5A6D1858}"/>
    <dgm:cxn modelId="{EB703C4F-B891-4208-BB24-4A4435C6EC49}" type="presOf" srcId="{168E352D-3089-4F4D-8E22-599CD846F9E5}" destId="{336A6F74-6426-4AFE-B073-B2289AAAB4CC}" srcOrd="0" destOrd="0" presId="urn:microsoft.com/office/officeart/2005/8/layout/vList2"/>
    <dgm:cxn modelId="{E765CE39-F381-40F9-9E55-8CECCFEC4968}" type="presOf" srcId="{ED3BA2A0-CC3F-4255-B93D-AB07A15D34BD}" destId="{E93687C5-AB65-44C2-B996-2F220E56B2F3}" srcOrd="0" destOrd="2" presId="urn:microsoft.com/office/officeart/2005/8/layout/vList2"/>
    <dgm:cxn modelId="{D3C88294-A54A-4173-AD84-837518517415}" type="presOf" srcId="{04EAEE65-53D6-4B16-AA5B-9F9F82D864F5}" destId="{EBC74773-7BAD-4E51-BDC0-F65DAFBB95D0}" srcOrd="0" destOrd="1" presId="urn:microsoft.com/office/officeart/2005/8/layout/vList2"/>
    <dgm:cxn modelId="{4F9FE44F-20C1-4F76-B14D-0EA4DA4A417E}" type="presOf" srcId="{EFA026D3-151D-470D-B770-DEC0FF8E890D}" destId="{403CE5C2-E849-477D-BF22-6C6687BD504C}" srcOrd="0" destOrd="0" presId="urn:microsoft.com/office/officeart/2005/8/layout/vList2"/>
    <dgm:cxn modelId="{D63E95AD-FC75-434E-9052-C1C7845250E3}" type="presOf" srcId="{29085566-A3D2-4A89-870F-08597D2D730A}" destId="{E93687C5-AB65-44C2-B996-2F220E56B2F3}" srcOrd="0" destOrd="3" presId="urn:microsoft.com/office/officeart/2005/8/layout/vList2"/>
    <dgm:cxn modelId="{9C31B595-6C8B-4BE9-BC55-EA552044B44C}" type="presOf" srcId="{AA72CF8E-F4F8-44EF-A6A5-31025B50A3A9}" destId="{E93687C5-AB65-44C2-B996-2F220E56B2F3}" srcOrd="0" destOrd="0" presId="urn:microsoft.com/office/officeart/2005/8/layout/vList2"/>
    <dgm:cxn modelId="{0B881332-A240-4B73-B9E9-2A7EDCDBD2CF}" srcId="{168E352D-3089-4F4D-8E22-599CD846F9E5}" destId="{AA72CF8E-F4F8-44EF-A6A5-31025B50A3A9}" srcOrd="0" destOrd="0" parTransId="{A43D5D99-CD0A-4F75-8CB8-B23202A336AC}" sibTransId="{FD0AB011-E0AF-4DD2-AE75-56057D30CF2A}"/>
    <dgm:cxn modelId="{D1586BC8-C449-47A1-91CD-D13B695FA876}" type="presOf" srcId="{E7F99B66-0334-4051-9B9B-42D49734B281}" destId="{EBC74773-7BAD-4E51-BDC0-F65DAFBB95D0}" srcOrd="0" destOrd="0" presId="urn:microsoft.com/office/officeart/2005/8/layout/vList2"/>
    <dgm:cxn modelId="{423ABBE3-FCDD-40C4-A054-A6C55637704A}" type="presOf" srcId="{94DB3D25-0F09-4056-9A53-3BD0399760B8}" destId="{EBC74773-7BAD-4E51-BDC0-F65DAFBB95D0}" srcOrd="0" destOrd="2" presId="urn:microsoft.com/office/officeart/2005/8/layout/vList2"/>
    <dgm:cxn modelId="{9674BC0E-8809-438E-8E9D-005AFB1842B1}" srcId="{EFA026D3-151D-470D-B770-DEC0FF8E890D}" destId="{94DB3D25-0F09-4056-9A53-3BD0399760B8}" srcOrd="2" destOrd="0" parTransId="{020DB304-AF4E-4AC5-B65B-BAD8E03A8A78}" sibTransId="{C7BAA2E0-84E4-4BAB-94CF-5FD1152D9F70}"/>
    <dgm:cxn modelId="{4FD6F131-D37D-4EFE-88CD-BA68CD89016C}" type="presOf" srcId="{92C1489C-4C17-4C41-80B8-E4544158538A}" destId="{E93687C5-AB65-44C2-B996-2F220E56B2F3}" srcOrd="0" destOrd="1" presId="urn:microsoft.com/office/officeart/2005/8/layout/vList2"/>
    <dgm:cxn modelId="{248A91B0-2936-4348-9EEE-6358938C4BFA}" type="presOf" srcId="{E6115B52-B8EE-4D65-9972-64154B2B59C7}" destId="{E93687C5-AB65-44C2-B996-2F220E56B2F3}" srcOrd="0" destOrd="4" presId="urn:microsoft.com/office/officeart/2005/8/layout/vList2"/>
    <dgm:cxn modelId="{994A1A48-A2FB-41E0-84D9-9A988789602B}" srcId="{EFA026D3-151D-470D-B770-DEC0FF8E890D}" destId="{04EAEE65-53D6-4B16-AA5B-9F9F82D864F5}" srcOrd="1" destOrd="0" parTransId="{4EBB9F89-B68D-4654-8404-8924E1927C16}" sibTransId="{7FD217E8-500F-4BC4-BD47-466B3F7EBB7D}"/>
    <dgm:cxn modelId="{8EA8317A-74D3-48FD-8FE2-34D603450627}" srcId="{EFA026D3-151D-470D-B770-DEC0FF8E890D}" destId="{A9FEEC8C-1B3A-4D92-8B41-34867D728F3D}" srcOrd="3" destOrd="0" parTransId="{CB35E6A3-142A-4B2B-B1F6-A87FD66D4887}" sibTransId="{1353C278-2BCD-419D-8AF1-3C83A3461829}"/>
    <dgm:cxn modelId="{315C08B3-0C50-4E43-9365-00BD70F1F4C5}" srcId="{EFA026D3-151D-470D-B770-DEC0FF8E890D}" destId="{E7F99B66-0334-4051-9B9B-42D49734B281}" srcOrd="0" destOrd="0" parTransId="{B78153D9-2676-445C-9A2B-D30D53D19F49}" sibTransId="{0CF9C78D-6C92-496D-81C7-461BE3033B30}"/>
    <dgm:cxn modelId="{A56E03F7-8E07-4C14-8A1D-607D4DB834E2}" srcId="{A007720B-E835-44E5-9F40-A0EBC94E3B7E}" destId="{168E352D-3089-4F4D-8E22-599CD846F9E5}" srcOrd="0" destOrd="0" parTransId="{E94E5A1E-4A70-4A49-B367-C7C64C866AA2}" sibTransId="{DC6F5E6F-3D6F-4FB5-B346-19E13F35CF07}"/>
    <dgm:cxn modelId="{995BB1E4-BE2E-431A-BCD9-36D053B8AE20}" type="presOf" srcId="{A007720B-E835-44E5-9F40-A0EBC94E3B7E}" destId="{0918B71A-8B53-49CB-A049-FDBA16268DA4}" srcOrd="0" destOrd="0" presId="urn:microsoft.com/office/officeart/2005/8/layout/vList2"/>
    <dgm:cxn modelId="{37DB0E6D-5BED-4E56-A968-9DB764690F00}" srcId="{168E352D-3089-4F4D-8E22-599CD846F9E5}" destId="{E6115B52-B8EE-4D65-9972-64154B2B59C7}" srcOrd="4" destOrd="0" parTransId="{BAC653C5-B43F-40E3-A86F-EE9BBE7D5BB4}" sibTransId="{26A8E476-A76F-43E4-B6AF-AAF141E077E3}"/>
    <dgm:cxn modelId="{5F18FA13-9680-4A75-B7C7-851D3A59B30D}" srcId="{168E352D-3089-4F4D-8E22-599CD846F9E5}" destId="{ED3BA2A0-CC3F-4255-B93D-AB07A15D34BD}" srcOrd="2" destOrd="0" parTransId="{19D3B1E5-6AF1-497E-B304-20379F0DA83D}" sibTransId="{16BB97F7-D0A4-4B0E-8E0F-43D842C87FCC}"/>
    <dgm:cxn modelId="{99AE718D-831C-442A-89EC-18CD020602C2}" srcId="{168E352D-3089-4F4D-8E22-599CD846F9E5}" destId="{29085566-A3D2-4A89-870F-08597D2D730A}" srcOrd="3" destOrd="0" parTransId="{BD13A7CB-8A73-4F44-A275-A2DE63CCABAE}" sibTransId="{1DA4BADF-0E11-4B09-96D6-139F3CB09BD6}"/>
    <dgm:cxn modelId="{7440A313-A4C5-4DD2-B6BD-C3D90048F611}" srcId="{A007720B-E835-44E5-9F40-A0EBC94E3B7E}" destId="{EFA026D3-151D-470D-B770-DEC0FF8E890D}" srcOrd="1" destOrd="0" parTransId="{59E8EB6D-55D1-4FE6-BD9A-B53FFD55E8C3}" sibTransId="{E9D50E81-44A2-408C-8093-CDBF9698067E}"/>
    <dgm:cxn modelId="{40CD805A-987B-4611-98FF-991AE059FCA7}" type="presOf" srcId="{A9FEEC8C-1B3A-4D92-8B41-34867D728F3D}" destId="{EBC74773-7BAD-4E51-BDC0-F65DAFBB95D0}" srcOrd="0" destOrd="3" presId="urn:microsoft.com/office/officeart/2005/8/layout/vList2"/>
    <dgm:cxn modelId="{4BEB6095-8DA3-42F3-8846-1F8EBDFE40C2}" type="presParOf" srcId="{0918B71A-8B53-49CB-A049-FDBA16268DA4}" destId="{336A6F74-6426-4AFE-B073-B2289AAAB4CC}" srcOrd="0" destOrd="0" presId="urn:microsoft.com/office/officeart/2005/8/layout/vList2"/>
    <dgm:cxn modelId="{840E511C-A90F-416E-A009-CF71654059BB}" type="presParOf" srcId="{0918B71A-8B53-49CB-A049-FDBA16268DA4}" destId="{E93687C5-AB65-44C2-B996-2F220E56B2F3}" srcOrd="1" destOrd="0" presId="urn:microsoft.com/office/officeart/2005/8/layout/vList2"/>
    <dgm:cxn modelId="{8CD1D8CB-DC12-4097-9ADB-58CC1F1773DF}" type="presParOf" srcId="{0918B71A-8B53-49CB-A049-FDBA16268DA4}" destId="{403CE5C2-E849-477D-BF22-6C6687BD504C}" srcOrd="2" destOrd="0" presId="urn:microsoft.com/office/officeart/2005/8/layout/vList2"/>
    <dgm:cxn modelId="{3D51CA8F-F14F-4355-A249-3E624AFE02A9}" type="presParOf" srcId="{0918B71A-8B53-49CB-A049-FDBA16268DA4}" destId="{EBC74773-7BAD-4E51-BDC0-F65DAFBB95D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8E4A3E-15A4-4397-85D4-2249B2E249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C2286FD-032A-4B24-88F1-D65899EC150F}">
      <dgm:prSet custT="1"/>
      <dgm:spPr/>
      <dgm:t>
        <a:bodyPr/>
        <a:lstStyle/>
        <a:p>
          <a:pPr algn="ctr" rtl="0"/>
          <a:r>
            <a:rPr lang="en-US" sz="2600" dirty="0" smtClean="0"/>
            <a:t>Encourage students to reach out to school counselor as soon as they know they will be moving</a:t>
          </a:r>
          <a:r>
            <a:rPr lang="en-US" sz="2600" dirty="0" smtClean="0"/>
            <a:t>! </a:t>
          </a:r>
          <a:endParaRPr lang="en-US" sz="2600" dirty="0"/>
        </a:p>
      </dgm:t>
    </dgm:pt>
    <dgm:pt modelId="{FE373BFF-E333-4480-9905-B8787383B4C8}" type="parTrans" cxnId="{61FE0CC3-CC45-4D5F-9CFF-73293FCF5CE1}">
      <dgm:prSet/>
      <dgm:spPr/>
      <dgm:t>
        <a:bodyPr/>
        <a:lstStyle/>
        <a:p>
          <a:pPr algn="ctr"/>
          <a:endParaRPr lang="en-US" sz="2600"/>
        </a:p>
      </dgm:t>
    </dgm:pt>
    <dgm:pt modelId="{0ADE8AD7-EEB9-4390-9739-E8EE3B8C0C99}" type="sibTrans" cxnId="{61FE0CC3-CC45-4D5F-9CFF-73293FCF5CE1}">
      <dgm:prSet/>
      <dgm:spPr/>
      <dgm:t>
        <a:bodyPr/>
        <a:lstStyle/>
        <a:p>
          <a:pPr algn="ctr"/>
          <a:endParaRPr lang="en-US" sz="2600"/>
        </a:p>
      </dgm:t>
    </dgm:pt>
    <dgm:pt modelId="{135336A5-9974-43E5-8B06-206E548D501E}">
      <dgm:prSet custT="1"/>
      <dgm:spPr/>
      <dgm:t>
        <a:bodyPr/>
        <a:lstStyle/>
        <a:p>
          <a:pPr algn="ctr" rtl="0"/>
          <a:r>
            <a:rPr lang="en-US" sz="2600" dirty="0" smtClean="0"/>
            <a:t>Smooth “hand-off” correlates with better </a:t>
          </a:r>
          <a:r>
            <a:rPr lang="en-US" sz="2600" dirty="0" smtClean="0"/>
            <a:t>social, emotional, </a:t>
          </a:r>
          <a:r>
            <a:rPr lang="en-US" sz="2600" dirty="0" smtClean="0"/>
            <a:t>and academic success in their next school</a:t>
          </a:r>
          <a:r>
            <a:rPr lang="en-US" sz="2600" dirty="0" smtClean="0"/>
            <a:t>.</a:t>
          </a:r>
          <a:endParaRPr lang="en-US" sz="2600" dirty="0"/>
        </a:p>
      </dgm:t>
    </dgm:pt>
    <dgm:pt modelId="{2F5D4435-05A0-46CD-8E91-B418AFEC3F22}" type="parTrans" cxnId="{2037AE1F-F965-4D56-81CC-F91767A916AB}">
      <dgm:prSet/>
      <dgm:spPr/>
      <dgm:t>
        <a:bodyPr/>
        <a:lstStyle/>
        <a:p>
          <a:pPr algn="ctr"/>
          <a:endParaRPr lang="en-US" sz="2600"/>
        </a:p>
      </dgm:t>
    </dgm:pt>
    <dgm:pt modelId="{B7E4D260-FA1B-47C7-AE24-418E9D215F17}" type="sibTrans" cxnId="{2037AE1F-F965-4D56-81CC-F91767A916AB}">
      <dgm:prSet/>
      <dgm:spPr/>
      <dgm:t>
        <a:bodyPr/>
        <a:lstStyle/>
        <a:p>
          <a:pPr algn="ctr"/>
          <a:endParaRPr lang="en-US" sz="2600"/>
        </a:p>
      </dgm:t>
    </dgm:pt>
    <dgm:pt modelId="{0D1A7F91-828A-4A9A-9391-188C8F14B1D4}">
      <dgm:prSet custT="1"/>
      <dgm:spPr/>
      <dgm:t>
        <a:bodyPr/>
        <a:lstStyle/>
        <a:p>
          <a:pPr algn="ctr" rtl="0"/>
          <a:r>
            <a:rPr lang="en-US" sz="2600" dirty="0" smtClean="0"/>
            <a:t>Recommend </a:t>
          </a:r>
          <a:r>
            <a:rPr lang="en-US" sz="2600" dirty="0" smtClean="0"/>
            <a:t>student </a:t>
          </a:r>
          <a:r>
            <a:rPr lang="en-US" sz="2600" dirty="0" smtClean="0"/>
            <a:t>keeps </a:t>
          </a:r>
          <a:r>
            <a:rPr lang="en-US" sz="2600" dirty="0" smtClean="0"/>
            <a:t>resume </a:t>
          </a:r>
          <a:r>
            <a:rPr lang="en-US" sz="2600" dirty="0" smtClean="0"/>
            <a:t>with clubs, volunteer hours, </a:t>
          </a:r>
          <a:r>
            <a:rPr lang="en-US" sz="2600" dirty="0" smtClean="0"/>
            <a:t>contact information of teachers/coaches.</a:t>
          </a:r>
          <a:endParaRPr lang="en-US" sz="2600" dirty="0"/>
        </a:p>
      </dgm:t>
    </dgm:pt>
    <dgm:pt modelId="{B78A83B0-DE84-4209-A6B9-4F71E67CB0A0}" type="parTrans" cxnId="{74063B2B-E1C7-4443-BF85-7015D35996D2}">
      <dgm:prSet/>
      <dgm:spPr/>
      <dgm:t>
        <a:bodyPr/>
        <a:lstStyle/>
        <a:p>
          <a:pPr algn="ctr"/>
          <a:endParaRPr lang="en-US" sz="2600"/>
        </a:p>
      </dgm:t>
    </dgm:pt>
    <dgm:pt modelId="{46310342-297D-4FC8-A228-C34BE81B1E6B}" type="sibTrans" cxnId="{74063B2B-E1C7-4443-BF85-7015D35996D2}">
      <dgm:prSet/>
      <dgm:spPr/>
      <dgm:t>
        <a:bodyPr/>
        <a:lstStyle/>
        <a:p>
          <a:pPr algn="ctr"/>
          <a:endParaRPr lang="en-US" sz="2600"/>
        </a:p>
      </dgm:t>
    </dgm:pt>
    <dgm:pt modelId="{10BFA3AE-14AF-4D96-8CCD-EE0B8A031292}">
      <dgm:prSet custT="1"/>
      <dgm:spPr/>
      <dgm:t>
        <a:bodyPr/>
        <a:lstStyle/>
        <a:p>
          <a:pPr algn="ctr" rtl="0"/>
          <a:r>
            <a:rPr lang="en-US" sz="2600" dirty="0" smtClean="0"/>
            <a:t>Keep photos of awards and recognitions.</a:t>
          </a:r>
          <a:endParaRPr lang="en-US" sz="2600" dirty="0"/>
        </a:p>
      </dgm:t>
    </dgm:pt>
    <dgm:pt modelId="{1CC0B3E3-3C73-4204-AAAB-431C1D07A3FD}" type="parTrans" cxnId="{9FE5DCEE-919E-48BC-833D-543F4A02BE22}">
      <dgm:prSet/>
      <dgm:spPr/>
      <dgm:t>
        <a:bodyPr/>
        <a:lstStyle/>
        <a:p>
          <a:pPr algn="ctr"/>
          <a:endParaRPr lang="en-US" sz="2600"/>
        </a:p>
      </dgm:t>
    </dgm:pt>
    <dgm:pt modelId="{7C080C0D-A340-4F9E-A8ED-6F574C3C7C96}" type="sibTrans" cxnId="{9FE5DCEE-919E-48BC-833D-543F4A02BE22}">
      <dgm:prSet/>
      <dgm:spPr/>
      <dgm:t>
        <a:bodyPr/>
        <a:lstStyle/>
        <a:p>
          <a:pPr algn="ctr"/>
          <a:endParaRPr lang="en-US" sz="2600"/>
        </a:p>
      </dgm:t>
    </dgm:pt>
    <dgm:pt modelId="{EA7D9DF6-1FD0-4D96-8B0B-9F17663E2E18}" type="pres">
      <dgm:prSet presAssocID="{CA8E4A3E-15A4-4397-85D4-2249B2E24969}" presName="linear" presStyleCnt="0">
        <dgm:presLayoutVars>
          <dgm:animLvl val="lvl"/>
          <dgm:resizeHandles val="exact"/>
        </dgm:presLayoutVars>
      </dgm:prSet>
      <dgm:spPr/>
      <dgm:t>
        <a:bodyPr/>
        <a:lstStyle/>
        <a:p>
          <a:endParaRPr lang="en-US"/>
        </a:p>
      </dgm:t>
    </dgm:pt>
    <dgm:pt modelId="{6F9C744C-64A5-4141-97E1-00F05C778578}" type="pres">
      <dgm:prSet presAssocID="{6C2286FD-032A-4B24-88F1-D65899EC150F}" presName="parentText" presStyleLbl="node1" presStyleIdx="0" presStyleCnt="4" custLinFactY="11" custLinFactNeighborX="-17" custLinFactNeighborY="100000">
        <dgm:presLayoutVars>
          <dgm:chMax val="0"/>
          <dgm:bulletEnabled val="1"/>
        </dgm:presLayoutVars>
      </dgm:prSet>
      <dgm:spPr/>
      <dgm:t>
        <a:bodyPr/>
        <a:lstStyle/>
        <a:p>
          <a:endParaRPr lang="en-US"/>
        </a:p>
      </dgm:t>
    </dgm:pt>
    <dgm:pt modelId="{F5E5C3D8-F83D-46D7-904E-99B8CB7296AD}" type="pres">
      <dgm:prSet presAssocID="{0ADE8AD7-EEB9-4390-9739-E8EE3B8C0C99}" presName="spacer" presStyleCnt="0"/>
      <dgm:spPr/>
      <dgm:t>
        <a:bodyPr/>
        <a:lstStyle/>
        <a:p>
          <a:endParaRPr lang="en-US"/>
        </a:p>
      </dgm:t>
    </dgm:pt>
    <dgm:pt modelId="{E38A38F4-452F-4B5D-96CD-467CE40733A8}" type="pres">
      <dgm:prSet presAssocID="{135336A5-9974-43E5-8B06-206E548D501E}" presName="parentText" presStyleLbl="node1" presStyleIdx="1" presStyleCnt="4" custLinFactNeighborX="28601" custLinFactNeighborY="42057">
        <dgm:presLayoutVars>
          <dgm:chMax val="0"/>
          <dgm:bulletEnabled val="1"/>
        </dgm:presLayoutVars>
      </dgm:prSet>
      <dgm:spPr/>
      <dgm:t>
        <a:bodyPr/>
        <a:lstStyle/>
        <a:p>
          <a:endParaRPr lang="en-US"/>
        </a:p>
      </dgm:t>
    </dgm:pt>
    <dgm:pt modelId="{7075D5B8-0535-4B6C-A64E-73F0A00633BB}" type="pres">
      <dgm:prSet presAssocID="{B7E4D260-FA1B-47C7-AE24-418E9D215F17}" presName="spacer" presStyleCnt="0"/>
      <dgm:spPr/>
      <dgm:t>
        <a:bodyPr/>
        <a:lstStyle/>
        <a:p>
          <a:endParaRPr lang="en-US"/>
        </a:p>
      </dgm:t>
    </dgm:pt>
    <dgm:pt modelId="{E528845F-2F13-40E1-B504-E8BF192615E6}" type="pres">
      <dgm:prSet presAssocID="{0D1A7F91-828A-4A9A-9391-188C8F14B1D4}" presName="parentText" presStyleLbl="node1" presStyleIdx="2" presStyleCnt="4" custLinFactNeighborX="-17" custLinFactNeighborY="-15956">
        <dgm:presLayoutVars>
          <dgm:chMax val="0"/>
          <dgm:bulletEnabled val="1"/>
        </dgm:presLayoutVars>
      </dgm:prSet>
      <dgm:spPr/>
      <dgm:t>
        <a:bodyPr/>
        <a:lstStyle/>
        <a:p>
          <a:endParaRPr lang="en-US"/>
        </a:p>
      </dgm:t>
    </dgm:pt>
    <dgm:pt modelId="{F8C09F3A-9469-4079-BA63-1E215A5CF178}" type="pres">
      <dgm:prSet presAssocID="{46310342-297D-4FC8-A228-C34BE81B1E6B}" presName="spacer" presStyleCnt="0"/>
      <dgm:spPr/>
      <dgm:t>
        <a:bodyPr/>
        <a:lstStyle/>
        <a:p>
          <a:endParaRPr lang="en-US"/>
        </a:p>
      </dgm:t>
    </dgm:pt>
    <dgm:pt modelId="{BC554999-CA5E-49CA-B0BF-53F56AC8C1EF}" type="pres">
      <dgm:prSet presAssocID="{10BFA3AE-14AF-4D96-8CCD-EE0B8A031292}" presName="parentText" presStyleLbl="node1" presStyleIdx="3" presStyleCnt="4" custLinFactNeighborX="-17" custLinFactNeighborY="-73969">
        <dgm:presLayoutVars>
          <dgm:chMax val="0"/>
          <dgm:bulletEnabled val="1"/>
        </dgm:presLayoutVars>
      </dgm:prSet>
      <dgm:spPr/>
      <dgm:t>
        <a:bodyPr/>
        <a:lstStyle/>
        <a:p>
          <a:endParaRPr lang="en-US"/>
        </a:p>
      </dgm:t>
    </dgm:pt>
  </dgm:ptLst>
  <dgm:cxnLst>
    <dgm:cxn modelId="{9FE5DCEE-919E-48BC-833D-543F4A02BE22}" srcId="{CA8E4A3E-15A4-4397-85D4-2249B2E24969}" destId="{10BFA3AE-14AF-4D96-8CCD-EE0B8A031292}" srcOrd="3" destOrd="0" parTransId="{1CC0B3E3-3C73-4204-AAAB-431C1D07A3FD}" sibTransId="{7C080C0D-A340-4F9E-A8ED-6F574C3C7C96}"/>
    <dgm:cxn modelId="{74063B2B-E1C7-4443-BF85-7015D35996D2}" srcId="{CA8E4A3E-15A4-4397-85D4-2249B2E24969}" destId="{0D1A7F91-828A-4A9A-9391-188C8F14B1D4}" srcOrd="2" destOrd="0" parTransId="{B78A83B0-DE84-4209-A6B9-4F71E67CB0A0}" sibTransId="{46310342-297D-4FC8-A228-C34BE81B1E6B}"/>
    <dgm:cxn modelId="{88AF5A6B-51FE-471E-8D76-E37B681F1623}" type="presOf" srcId="{6C2286FD-032A-4B24-88F1-D65899EC150F}" destId="{6F9C744C-64A5-4141-97E1-00F05C778578}" srcOrd="0" destOrd="0" presId="urn:microsoft.com/office/officeart/2005/8/layout/vList2"/>
    <dgm:cxn modelId="{755A6C78-79A9-42B7-9D39-60AA44557CBB}" type="presOf" srcId="{10BFA3AE-14AF-4D96-8CCD-EE0B8A031292}" destId="{BC554999-CA5E-49CA-B0BF-53F56AC8C1EF}" srcOrd="0" destOrd="0" presId="urn:microsoft.com/office/officeart/2005/8/layout/vList2"/>
    <dgm:cxn modelId="{61FE0CC3-CC45-4D5F-9CFF-73293FCF5CE1}" srcId="{CA8E4A3E-15A4-4397-85D4-2249B2E24969}" destId="{6C2286FD-032A-4B24-88F1-D65899EC150F}" srcOrd="0" destOrd="0" parTransId="{FE373BFF-E333-4480-9905-B8787383B4C8}" sibTransId="{0ADE8AD7-EEB9-4390-9739-E8EE3B8C0C99}"/>
    <dgm:cxn modelId="{3BDDEBD3-774E-4FFA-97AA-7F0DB056377B}" type="presOf" srcId="{CA8E4A3E-15A4-4397-85D4-2249B2E24969}" destId="{EA7D9DF6-1FD0-4D96-8B0B-9F17663E2E18}" srcOrd="0" destOrd="0" presId="urn:microsoft.com/office/officeart/2005/8/layout/vList2"/>
    <dgm:cxn modelId="{3CE98B6D-89E1-4D01-988F-5497A514EA7D}" type="presOf" srcId="{135336A5-9974-43E5-8B06-206E548D501E}" destId="{E38A38F4-452F-4B5D-96CD-467CE40733A8}" srcOrd="0" destOrd="0" presId="urn:microsoft.com/office/officeart/2005/8/layout/vList2"/>
    <dgm:cxn modelId="{2037AE1F-F965-4D56-81CC-F91767A916AB}" srcId="{CA8E4A3E-15A4-4397-85D4-2249B2E24969}" destId="{135336A5-9974-43E5-8B06-206E548D501E}" srcOrd="1" destOrd="0" parTransId="{2F5D4435-05A0-46CD-8E91-B418AFEC3F22}" sibTransId="{B7E4D260-FA1B-47C7-AE24-418E9D215F17}"/>
    <dgm:cxn modelId="{3C31CF88-BD7B-46D5-9CC7-EC54F3760647}" type="presOf" srcId="{0D1A7F91-828A-4A9A-9391-188C8F14B1D4}" destId="{E528845F-2F13-40E1-B504-E8BF192615E6}" srcOrd="0" destOrd="0" presId="urn:microsoft.com/office/officeart/2005/8/layout/vList2"/>
    <dgm:cxn modelId="{E3B4CA03-397F-46AA-88B4-F8AA09867FC2}" type="presParOf" srcId="{EA7D9DF6-1FD0-4D96-8B0B-9F17663E2E18}" destId="{6F9C744C-64A5-4141-97E1-00F05C778578}" srcOrd="0" destOrd="0" presId="urn:microsoft.com/office/officeart/2005/8/layout/vList2"/>
    <dgm:cxn modelId="{C6FE33AF-64DF-477E-A97A-1E996E7CC302}" type="presParOf" srcId="{EA7D9DF6-1FD0-4D96-8B0B-9F17663E2E18}" destId="{F5E5C3D8-F83D-46D7-904E-99B8CB7296AD}" srcOrd="1" destOrd="0" presId="urn:microsoft.com/office/officeart/2005/8/layout/vList2"/>
    <dgm:cxn modelId="{C3799E25-C037-4C1A-8059-62E5700C538C}" type="presParOf" srcId="{EA7D9DF6-1FD0-4D96-8B0B-9F17663E2E18}" destId="{E38A38F4-452F-4B5D-96CD-467CE40733A8}" srcOrd="2" destOrd="0" presId="urn:microsoft.com/office/officeart/2005/8/layout/vList2"/>
    <dgm:cxn modelId="{E71F8A4E-D204-41D4-8B12-34E5404833FF}" type="presParOf" srcId="{EA7D9DF6-1FD0-4D96-8B0B-9F17663E2E18}" destId="{7075D5B8-0535-4B6C-A64E-73F0A00633BB}" srcOrd="3" destOrd="0" presId="urn:microsoft.com/office/officeart/2005/8/layout/vList2"/>
    <dgm:cxn modelId="{FFC5CE8B-28B4-4221-ABA7-C30CA1634B85}" type="presParOf" srcId="{EA7D9DF6-1FD0-4D96-8B0B-9F17663E2E18}" destId="{E528845F-2F13-40E1-B504-E8BF192615E6}" srcOrd="4" destOrd="0" presId="urn:microsoft.com/office/officeart/2005/8/layout/vList2"/>
    <dgm:cxn modelId="{681BCEF7-6806-43D1-8E0A-530DD4A10606}" type="presParOf" srcId="{EA7D9DF6-1FD0-4D96-8B0B-9F17663E2E18}" destId="{F8C09F3A-9469-4079-BA63-1E215A5CF178}" srcOrd="5" destOrd="0" presId="urn:microsoft.com/office/officeart/2005/8/layout/vList2"/>
    <dgm:cxn modelId="{5218FECC-55EE-4EDE-A562-7DC4DAE7E508}" type="presParOf" srcId="{EA7D9DF6-1FD0-4D96-8B0B-9F17663E2E18}" destId="{BC554999-CA5E-49CA-B0BF-53F56AC8C1E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B7F5D-9B16-477C-93FD-74A437DD4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CE51AB-6420-422A-A83D-7D8500FD4F10}">
      <dgm:prSet/>
      <dgm:spPr>
        <a:solidFill>
          <a:srgbClr val="001642"/>
        </a:solidFill>
      </dgm:spPr>
      <dgm:t>
        <a:bodyPr/>
        <a:lstStyle/>
        <a:p>
          <a:pPr rtl="0"/>
          <a:r>
            <a:rPr lang="en-US" dirty="0" smtClean="0">
              <a:latin typeface="Bodoni MT" panose="02070603080606020203" pitchFamily="18" charset="0"/>
            </a:rPr>
            <a:t>Active </a:t>
          </a:r>
          <a:r>
            <a:rPr lang="en-US" dirty="0" smtClean="0">
              <a:latin typeface="Bodoni MT" panose="02070603080606020203" pitchFamily="18" charset="0"/>
            </a:rPr>
            <a:t>Duty service members:</a:t>
          </a:r>
          <a:endParaRPr lang="en-US" dirty="0">
            <a:latin typeface="Bodoni MT" panose="02070603080606020203" pitchFamily="18" charset="0"/>
          </a:endParaRPr>
        </a:p>
      </dgm:t>
    </dgm:pt>
    <dgm:pt modelId="{3EEEB606-712A-4BF2-8192-4D2A22A0D31F}" type="parTrans" cxnId="{BB7DCE56-532D-4D0D-8A1E-2754A185FAF3}">
      <dgm:prSet/>
      <dgm:spPr/>
      <dgm:t>
        <a:bodyPr/>
        <a:lstStyle/>
        <a:p>
          <a:endParaRPr lang="en-US"/>
        </a:p>
      </dgm:t>
    </dgm:pt>
    <dgm:pt modelId="{24135779-E8C0-4957-B3C2-22E6F658FC8A}" type="sibTrans" cxnId="{BB7DCE56-532D-4D0D-8A1E-2754A185FAF3}">
      <dgm:prSet/>
      <dgm:spPr/>
      <dgm:t>
        <a:bodyPr/>
        <a:lstStyle/>
        <a:p>
          <a:endParaRPr lang="en-US"/>
        </a:p>
      </dgm:t>
    </dgm:pt>
    <dgm:pt modelId="{AA61E5CC-2E7F-4AE8-B3BB-31FFE963DFA4}">
      <dgm:prSet/>
      <dgm:spPr>
        <a:solidFill>
          <a:srgbClr val="C00000">
            <a:alpha val="90000"/>
          </a:srgbClr>
        </a:solidFill>
      </dgm:spPr>
      <dgm:t>
        <a:bodyPr/>
        <a:lstStyle/>
        <a:p>
          <a:pPr rtl="0"/>
          <a:r>
            <a:rPr lang="en-US" dirty="0" smtClean="0">
              <a:ln>
                <a:solidFill>
                  <a:schemeClr val="bg1"/>
                </a:solidFill>
              </a:ln>
              <a:solidFill>
                <a:schemeClr val="bg1"/>
              </a:solidFill>
              <a:latin typeface="Bodoni MT" panose="02070603080606020203" pitchFamily="18" charset="0"/>
            </a:rPr>
            <a:t>39% </a:t>
          </a:r>
          <a:r>
            <a:rPr lang="en-US" dirty="0" smtClean="0">
              <a:ln>
                <a:solidFill>
                  <a:schemeClr val="bg1"/>
                </a:solidFill>
              </a:ln>
              <a:solidFill>
                <a:schemeClr val="bg1"/>
              </a:solidFill>
              <a:latin typeface="Bodoni MT" panose="02070603080606020203" pitchFamily="18" charset="0"/>
            </a:rPr>
            <a:t>are married with children</a:t>
          </a:r>
          <a:endParaRPr lang="en-US" dirty="0">
            <a:ln>
              <a:solidFill>
                <a:schemeClr val="bg1"/>
              </a:solidFill>
            </a:ln>
            <a:solidFill>
              <a:schemeClr val="bg1"/>
            </a:solidFill>
            <a:latin typeface="Bodoni MT" panose="02070603080606020203" pitchFamily="18" charset="0"/>
          </a:endParaRPr>
        </a:p>
      </dgm:t>
    </dgm:pt>
    <dgm:pt modelId="{934F6E9F-BB51-4F6B-A3BA-54F56A7D3712}" type="parTrans" cxnId="{50700B5C-2AFB-4B9D-B306-27FEF444DA72}">
      <dgm:prSet/>
      <dgm:spPr/>
      <dgm:t>
        <a:bodyPr/>
        <a:lstStyle/>
        <a:p>
          <a:endParaRPr lang="en-US"/>
        </a:p>
      </dgm:t>
    </dgm:pt>
    <dgm:pt modelId="{FF52B1DB-BBBC-4888-93B7-BB7ADF1CF670}" type="sibTrans" cxnId="{50700B5C-2AFB-4B9D-B306-27FEF444DA72}">
      <dgm:prSet/>
      <dgm:spPr/>
      <dgm:t>
        <a:bodyPr/>
        <a:lstStyle/>
        <a:p>
          <a:endParaRPr lang="en-US"/>
        </a:p>
      </dgm:t>
    </dgm:pt>
    <dgm:pt modelId="{39760890-39BD-4C8A-AE67-6655BDF330C2}">
      <dgm:prSet/>
      <dgm:spPr>
        <a:solidFill>
          <a:srgbClr val="C00000">
            <a:alpha val="90000"/>
          </a:srgbClr>
        </a:solidFill>
      </dgm:spPr>
      <dgm:t>
        <a:bodyPr/>
        <a:lstStyle/>
        <a:p>
          <a:pPr rtl="0"/>
          <a:r>
            <a:rPr lang="en-US" dirty="0" smtClean="0">
              <a:ln>
                <a:solidFill>
                  <a:schemeClr val="bg1"/>
                </a:solidFill>
              </a:ln>
              <a:solidFill>
                <a:schemeClr val="bg1"/>
              </a:solidFill>
              <a:latin typeface="Bodoni MT" panose="02070603080606020203" pitchFamily="18" charset="0"/>
            </a:rPr>
            <a:t>8</a:t>
          </a:r>
          <a:r>
            <a:rPr lang="en-US" dirty="0" smtClean="0">
              <a:ln>
                <a:solidFill>
                  <a:schemeClr val="bg1"/>
                </a:solidFill>
              </a:ln>
              <a:solidFill>
                <a:schemeClr val="bg1"/>
              </a:solidFill>
              <a:latin typeface="Bodoni MT" panose="02070603080606020203" pitchFamily="18" charset="0"/>
            </a:rPr>
            <a:t>% are </a:t>
          </a:r>
          <a:r>
            <a:rPr lang="en-US" dirty="0" smtClean="0">
              <a:ln>
                <a:solidFill>
                  <a:schemeClr val="bg1"/>
                </a:solidFill>
              </a:ln>
              <a:solidFill>
                <a:schemeClr val="bg1"/>
              </a:solidFill>
              <a:latin typeface="Bodoni MT" panose="02070603080606020203" pitchFamily="18" charset="0"/>
            </a:rPr>
            <a:t>single parents*</a:t>
          </a:r>
          <a:endParaRPr lang="en-US" dirty="0">
            <a:ln>
              <a:solidFill>
                <a:schemeClr val="bg1"/>
              </a:solidFill>
            </a:ln>
            <a:solidFill>
              <a:schemeClr val="bg1"/>
            </a:solidFill>
            <a:latin typeface="Bodoni MT" panose="02070603080606020203" pitchFamily="18" charset="0"/>
          </a:endParaRPr>
        </a:p>
      </dgm:t>
    </dgm:pt>
    <dgm:pt modelId="{F1B7B244-8146-4CA1-B69E-255C37B928A7}" type="parTrans" cxnId="{1F1BE41A-DB88-4209-805A-AE2B1AAA1FDA}">
      <dgm:prSet/>
      <dgm:spPr/>
      <dgm:t>
        <a:bodyPr/>
        <a:lstStyle/>
        <a:p>
          <a:endParaRPr lang="en-US"/>
        </a:p>
      </dgm:t>
    </dgm:pt>
    <dgm:pt modelId="{DE61B593-4B79-4098-ACF4-E58E73EC67FE}" type="sibTrans" cxnId="{1F1BE41A-DB88-4209-805A-AE2B1AAA1FDA}">
      <dgm:prSet/>
      <dgm:spPr/>
      <dgm:t>
        <a:bodyPr/>
        <a:lstStyle/>
        <a:p>
          <a:endParaRPr lang="en-US"/>
        </a:p>
      </dgm:t>
    </dgm:pt>
    <dgm:pt modelId="{627B1144-69A1-4E50-B07E-D103E6D95E00}">
      <dgm:prSet/>
      <dgm:spPr>
        <a:solidFill>
          <a:srgbClr val="C00000">
            <a:alpha val="90000"/>
          </a:srgbClr>
        </a:solidFill>
      </dgm:spPr>
      <dgm:t>
        <a:bodyPr/>
        <a:lstStyle/>
        <a:p>
          <a:pPr rtl="0"/>
          <a:r>
            <a:rPr lang="en-US" dirty="0" smtClean="0">
              <a:ln>
                <a:solidFill>
                  <a:schemeClr val="bg1"/>
                </a:solidFill>
              </a:ln>
              <a:solidFill>
                <a:schemeClr val="bg1"/>
              </a:solidFill>
              <a:latin typeface="Bodoni MT" panose="02070603080606020203" pitchFamily="18" charset="0"/>
            </a:rPr>
            <a:t>7</a:t>
          </a:r>
          <a:r>
            <a:rPr lang="en-US" dirty="0" smtClean="0">
              <a:ln>
                <a:solidFill>
                  <a:schemeClr val="bg1"/>
                </a:solidFill>
              </a:ln>
              <a:solidFill>
                <a:schemeClr val="bg1"/>
              </a:solidFill>
              <a:latin typeface="Bodoni MT" panose="02070603080606020203" pitchFamily="18" charset="0"/>
            </a:rPr>
            <a:t>% are dual-military</a:t>
          </a:r>
          <a:endParaRPr lang="en-US" dirty="0">
            <a:ln>
              <a:solidFill>
                <a:schemeClr val="bg1"/>
              </a:solidFill>
            </a:ln>
            <a:solidFill>
              <a:schemeClr val="bg1"/>
            </a:solidFill>
            <a:latin typeface="Bodoni MT" panose="02070603080606020203" pitchFamily="18" charset="0"/>
          </a:endParaRPr>
        </a:p>
      </dgm:t>
    </dgm:pt>
    <dgm:pt modelId="{EC68760E-32D0-46E1-8972-F50356966DED}" type="parTrans" cxnId="{683B9062-4640-4C7C-AE3F-03119940FEF0}">
      <dgm:prSet/>
      <dgm:spPr/>
      <dgm:t>
        <a:bodyPr/>
        <a:lstStyle/>
        <a:p>
          <a:endParaRPr lang="en-US"/>
        </a:p>
      </dgm:t>
    </dgm:pt>
    <dgm:pt modelId="{F87EC4ED-1865-4B5D-BEE5-F734A894DA55}" type="sibTrans" cxnId="{683B9062-4640-4C7C-AE3F-03119940FEF0}">
      <dgm:prSet/>
      <dgm:spPr/>
      <dgm:t>
        <a:bodyPr/>
        <a:lstStyle/>
        <a:p>
          <a:endParaRPr lang="en-US"/>
        </a:p>
      </dgm:t>
    </dgm:pt>
    <dgm:pt modelId="{72BB2FD0-FBC3-46A2-8B2E-7D6F3D165CBD}" type="pres">
      <dgm:prSet presAssocID="{853B7F5D-9B16-477C-93FD-74A437DD4EF7}" presName="Name0" presStyleCnt="0">
        <dgm:presLayoutVars>
          <dgm:dir/>
          <dgm:animLvl val="lvl"/>
          <dgm:resizeHandles val="exact"/>
        </dgm:presLayoutVars>
      </dgm:prSet>
      <dgm:spPr/>
      <dgm:t>
        <a:bodyPr/>
        <a:lstStyle/>
        <a:p>
          <a:endParaRPr lang="en-US"/>
        </a:p>
      </dgm:t>
    </dgm:pt>
    <dgm:pt modelId="{E0D079E0-E308-47A7-A9FE-2ACEC4FB53E6}" type="pres">
      <dgm:prSet presAssocID="{95CE51AB-6420-422A-A83D-7D8500FD4F10}" presName="linNode" presStyleCnt="0"/>
      <dgm:spPr/>
    </dgm:pt>
    <dgm:pt modelId="{EAF08EF4-D206-43FA-976E-1D7700410389}" type="pres">
      <dgm:prSet presAssocID="{95CE51AB-6420-422A-A83D-7D8500FD4F10}" presName="parentText" presStyleLbl="node1" presStyleIdx="0" presStyleCnt="1">
        <dgm:presLayoutVars>
          <dgm:chMax val="1"/>
          <dgm:bulletEnabled val="1"/>
        </dgm:presLayoutVars>
      </dgm:prSet>
      <dgm:spPr/>
      <dgm:t>
        <a:bodyPr/>
        <a:lstStyle/>
        <a:p>
          <a:endParaRPr lang="en-US"/>
        </a:p>
      </dgm:t>
    </dgm:pt>
    <dgm:pt modelId="{56C90B16-19A8-42A9-A5E3-2FC9B43E1BE9}" type="pres">
      <dgm:prSet presAssocID="{95CE51AB-6420-422A-A83D-7D8500FD4F10}" presName="descendantText" presStyleLbl="alignAccFollowNode1" presStyleIdx="0" presStyleCnt="1">
        <dgm:presLayoutVars>
          <dgm:bulletEnabled val="1"/>
        </dgm:presLayoutVars>
      </dgm:prSet>
      <dgm:spPr/>
      <dgm:t>
        <a:bodyPr/>
        <a:lstStyle/>
        <a:p>
          <a:endParaRPr lang="en-US"/>
        </a:p>
      </dgm:t>
    </dgm:pt>
  </dgm:ptLst>
  <dgm:cxnLst>
    <dgm:cxn modelId="{683B9062-4640-4C7C-AE3F-03119940FEF0}" srcId="{95CE51AB-6420-422A-A83D-7D8500FD4F10}" destId="{627B1144-69A1-4E50-B07E-D103E6D95E00}" srcOrd="2" destOrd="0" parTransId="{EC68760E-32D0-46E1-8972-F50356966DED}" sibTransId="{F87EC4ED-1865-4B5D-BEE5-F734A894DA55}"/>
    <dgm:cxn modelId="{EC3EDC0D-320F-4682-B6FF-1B7185DB85FC}" type="presOf" srcId="{39760890-39BD-4C8A-AE67-6655BDF330C2}" destId="{56C90B16-19A8-42A9-A5E3-2FC9B43E1BE9}" srcOrd="0" destOrd="1" presId="urn:microsoft.com/office/officeart/2005/8/layout/vList5"/>
    <dgm:cxn modelId="{1F1BE41A-DB88-4209-805A-AE2B1AAA1FDA}" srcId="{95CE51AB-6420-422A-A83D-7D8500FD4F10}" destId="{39760890-39BD-4C8A-AE67-6655BDF330C2}" srcOrd="1" destOrd="0" parTransId="{F1B7B244-8146-4CA1-B69E-255C37B928A7}" sibTransId="{DE61B593-4B79-4098-ACF4-E58E73EC67FE}"/>
    <dgm:cxn modelId="{BCF71719-A1B8-4664-AD7E-286FA3AFC476}" type="presOf" srcId="{853B7F5D-9B16-477C-93FD-74A437DD4EF7}" destId="{72BB2FD0-FBC3-46A2-8B2E-7D6F3D165CBD}" srcOrd="0" destOrd="0" presId="urn:microsoft.com/office/officeart/2005/8/layout/vList5"/>
    <dgm:cxn modelId="{AD75604F-DE04-4747-96AA-860D633D60C8}" type="presOf" srcId="{95CE51AB-6420-422A-A83D-7D8500FD4F10}" destId="{EAF08EF4-D206-43FA-976E-1D7700410389}" srcOrd="0" destOrd="0" presId="urn:microsoft.com/office/officeart/2005/8/layout/vList5"/>
    <dgm:cxn modelId="{BB7DCE56-532D-4D0D-8A1E-2754A185FAF3}" srcId="{853B7F5D-9B16-477C-93FD-74A437DD4EF7}" destId="{95CE51AB-6420-422A-A83D-7D8500FD4F10}" srcOrd="0" destOrd="0" parTransId="{3EEEB606-712A-4BF2-8192-4D2A22A0D31F}" sibTransId="{24135779-E8C0-4957-B3C2-22E6F658FC8A}"/>
    <dgm:cxn modelId="{13E2710B-EA9C-46A5-A7FA-8E4DEA1A4B97}" type="presOf" srcId="{627B1144-69A1-4E50-B07E-D103E6D95E00}" destId="{56C90B16-19A8-42A9-A5E3-2FC9B43E1BE9}" srcOrd="0" destOrd="2" presId="urn:microsoft.com/office/officeart/2005/8/layout/vList5"/>
    <dgm:cxn modelId="{9E0899FE-0250-4300-B0F8-0D002EA00520}" type="presOf" srcId="{AA61E5CC-2E7F-4AE8-B3BB-31FFE963DFA4}" destId="{56C90B16-19A8-42A9-A5E3-2FC9B43E1BE9}" srcOrd="0" destOrd="0" presId="urn:microsoft.com/office/officeart/2005/8/layout/vList5"/>
    <dgm:cxn modelId="{50700B5C-2AFB-4B9D-B306-27FEF444DA72}" srcId="{95CE51AB-6420-422A-A83D-7D8500FD4F10}" destId="{AA61E5CC-2E7F-4AE8-B3BB-31FFE963DFA4}" srcOrd="0" destOrd="0" parTransId="{934F6E9F-BB51-4F6B-A3BA-54F56A7D3712}" sibTransId="{FF52B1DB-BBBC-4888-93B7-BB7ADF1CF670}"/>
    <dgm:cxn modelId="{0D149D58-D3D0-4E74-94CA-7C856454CA07}" type="presParOf" srcId="{72BB2FD0-FBC3-46A2-8B2E-7D6F3D165CBD}" destId="{E0D079E0-E308-47A7-A9FE-2ACEC4FB53E6}" srcOrd="0" destOrd="0" presId="urn:microsoft.com/office/officeart/2005/8/layout/vList5"/>
    <dgm:cxn modelId="{6F888912-795C-4D06-A0CF-B05140E9846D}" type="presParOf" srcId="{E0D079E0-E308-47A7-A9FE-2ACEC4FB53E6}" destId="{EAF08EF4-D206-43FA-976E-1D7700410389}" srcOrd="0" destOrd="0" presId="urn:microsoft.com/office/officeart/2005/8/layout/vList5"/>
    <dgm:cxn modelId="{4D46503F-58F0-4F6E-A654-D3F2E705AB27}" type="presParOf" srcId="{E0D079E0-E308-47A7-A9FE-2ACEC4FB53E6}" destId="{56C90B16-19A8-42A9-A5E3-2FC9B43E1BE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BD07F0-51D0-49B6-8527-B4C8457AEA32}"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456D197C-9964-49F5-B4D1-644E7BDC2852}">
      <dgm:prSet custT="1"/>
      <dgm:spPr/>
      <dgm:t>
        <a:bodyPr/>
        <a:lstStyle/>
        <a:p>
          <a:pPr rtl="0"/>
          <a:r>
            <a:rPr lang="en-US" sz="2400" dirty="0" smtClean="0"/>
            <a:t>Navy dominant</a:t>
          </a:r>
          <a:endParaRPr lang="en-US" sz="2400" dirty="0"/>
        </a:p>
      </dgm:t>
    </dgm:pt>
    <dgm:pt modelId="{3EFBEF26-5434-4F19-9892-46B6895C3DCD}" type="parTrans" cxnId="{AB03E8E7-1A3A-453E-AEA3-7372CC74C26D}">
      <dgm:prSet/>
      <dgm:spPr/>
      <dgm:t>
        <a:bodyPr/>
        <a:lstStyle/>
        <a:p>
          <a:endParaRPr lang="en-US"/>
        </a:p>
      </dgm:t>
    </dgm:pt>
    <dgm:pt modelId="{54F017DD-3F49-4F40-B0EF-B69DE5F3319D}" type="sibTrans" cxnId="{AB03E8E7-1A3A-453E-AEA3-7372CC74C26D}">
      <dgm:prSet/>
      <dgm:spPr/>
      <dgm:t>
        <a:bodyPr/>
        <a:lstStyle/>
        <a:p>
          <a:endParaRPr lang="en-US"/>
        </a:p>
      </dgm:t>
    </dgm:pt>
    <dgm:pt modelId="{EC996123-E378-4467-B5D4-985794672F74}">
      <dgm:prSet custT="1"/>
      <dgm:spPr/>
      <dgm:t>
        <a:bodyPr/>
        <a:lstStyle/>
        <a:p>
          <a:pPr rtl="0"/>
          <a:r>
            <a:rPr lang="en-US" sz="2400" dirty="0" smtClean="0"/>
            <a:t>Special warfare</a:t>
          </a:r>
          <a:endParaRPr lang="en-US" sz="2400" dirty="0"/>
        </a:p>
      </dgm:t>
    </dgm:pt>
    <dgm:pt modelId="{64F3E97B-AE40-4836-9F42-E6C9230520C3}" type="parTrans" cxnId="{5DBF76C9-AF4D-4371-9AC0-BB3FA67DE08A}">
      <dgm:prSet/>
      <dgm:spPr/>
      <dgm:t>
        <a:bodyPr/>
        <a:lstStyle/>
        <a:p>
          <a:endParaRPr lang="en-US"/>
        </a:p>
      </dgm:t>
    </dgm:pt>
    <dgm:pt modelId="{9048E61F-CB77-49CE-BE1C-C7BDF747C08E}" type="sibTrans" cxnId="{5DBF76C9-AF4D-4371-9AC0-BB3FA67DE08A}">
      <dgm:prSet/>
      <dgm:spPr/>
      <dgm:t>
        <a:bodyPr/>
        <a:lstStyle/>
        <a:p>
          <a:endParaRPr lang="en-US"/>
        </a:p>
      </dgm:t>
    </dgm:pt>
    <dgm:pt modelId="{79A8E4A2-08EC-4371-AFB9-25F48238A1BB}">
      <dgm:prSet custT="1"/>
      <dgm:spPr/>
      <dgm:t>
        <a:bodyPr/>
        <a:lstStyle/>
        <a:p>
          <a:pPr rtl="0"/>
          <a:r>
            <a:rPr lang="en-US" sz="2400" dirty="0" smtClean="0"/>
            <a:t>Aviation</a:t>
          </a:r>
          <a:endParaRPr lang="en-US" sz="2400" dirty="0"/>
        </a:p>
      </dgm:t>
    </dgm:pt>
    <dgm:pt modelId="{04643F22-4254-47A7-8935-F4DE91A1644E}" type="parTrans" cxnId="{7DFC149B-67DA-42C0-93E4-ADD7165743ED}">
      <dgm:prSet/>
      <dgm:spPr/>
      <dgm:t>
        <a:bodyPr/>
        <a:lstStyle/>
        <a:p>
          <a:endParaRPr lang="en-US"/>
        </a:p>
      </dgm:t>
    </dgm:pt>
    <dgm:pt modelId="{DF0FD487-E33D-405D-AB5A-86E3B50A10E3}" type="sibTrans" cxnId="{7DFC149B-67DA-42C0-93E4-ADD7165743ED}">
      <dgm:prSet/>
      <dgm:spPr/>
      <dgm:t>
        <a:bodyPr/>
        <a:lstStyle/>
        <a:p>
          <a:endParaRPr lang="en-US"/>
        </a:p>
      </dgm:t>
    </dgm:pt>
    <dgm:pt modelId="{97D3C5A3-44A8-4F92-ABCA-536C4F1F20B8}">
      <dgm:prSet custT="1"/>
      <dgm:spPr/>
      <dgm:t>
        <a:bodyPr/>
        <a:lstStyle/>
        <a:p>
          <a:pPr rtl="0"/>
          <a:r>
            <a:rPr lang="en-US" sz="2400" dirty="0" smtClean="0"/>
            <a:t>Dual military</a:t>
          </a:r>
          <a:endParaRPr lang="en-US" sz="2400" dirty="0"/>
        </a:p>
      </dgm:t>
    </dgm:pt>
    <dgm:pt modelId="{221E1356-BAC7-4FEC-96DF-18FA80150416}" type="parTrans" cxnId="{C9D20BB5-D750-4331-86D5-F7490E571E82}">
      <dgm:prSet/>
      <dgm:spPr/>
      <dgm:t>
        <a:bodyPr/>
        <a:lstStyle/>
        <a:p>
          <a:endParaRPr lang="en-US"/>
        </a:p>
      </dgm:t>
    </dgm:pt>
    <dgm:pt modelId="{C972DFCA-FEAA-4FFE-8C29-92C91CD9EEDD}" type="sibTrans" cxnId="{C9D20BB5-D750-4331-86D5-F7490E571E82}">
      <dgm:prSet/>
      <dgm:spPr/>
      <dgm:t>
        <a:bodyPr/>
        <a:lstStyle/>
        <a:p>
          <a:endParaRPr lang="en-US"/>
        </a:p>
      </dgm:t>
    </dgm:pt>
    <dgm:pt modelId="{1C8E2F65-D0F5-490C-90BE-F9D9CAC16894}">
      <dgm:prSet custT="1"/>
      <dgm:spPr/>
      <dgm:t>
        <a:bodyPr/>
        <a:lstStyle/>
        <a:p>
          <a:pPr rtl="0"/>
          <a:r>
            <a:rPr lang="en-US" sz="2400" dirty="0" smtClean="0"/>
            <a:t>Single Parents</a:t>
          </a:r>
          <a:endParaRPr lang="en-US" sz="2400" dirty="0"/>
        </a:p>
      </dgm:t>
    </dgm:pt>
    <dgm:pt modelId="{81F4CB4A-8979-47CA-AF90-F86ADD5023C4}" type="parTrans" cxnId="{DCF01E19-32E7-4217-A0B5-60B2BE4F698F}">
      <dgm:prSet/>
      <dgm:spPr/>
      <dgm:t>
        <a:bodyPr/>
        <a:lstStyle/>
        <a:p>
          <a:endParaRPr lang="en-US"/>
        </a:p>
      </dgm:t>
    </dgm:pt>
    <dgm:pt modelId="{51760C12-0042-4E3D-8C5E-0580A86C0D33}" type="sibTrans" cxnId="{DCF01E19-32E7-4217-A0B5-60B2BE4F698F}">
      <dgm:prSet/>
      <dgm:spPr/>
      <dgm:t>
        <a:bodyPr/>
        <a:lstStyle/>
        <a:p>
          <a:endParaRPr lang="en-US"/>
        </a:p>
      </dgm:t>
    </dgm:pt>
    <dgm:pt modelId="{5132C737-847E-421D-9FB1-9006D60DE7F5}" type="pres">
      <dgm:prSet presAssocID="{30BD07F0-51D0-49B6-8527-B4C8457AEA32}" presName="Name0" presStyleCnt="0">
        <dgm:presLayoutVars>
          <dgm:dir/>
          <dgm:resizeHandles val="exact"/>
        </dgm:presLayoutVars>
      </dgm:prSet>
      <dgm:spPr/>
      <dgm:t>
        <a:bodyPr/>
        <a:lstStyle/>
        <a:p>
          <a:endParaRPr lang="en-US"/>
        </a:p>
      </dgm:t>
    </dgm:pt>
    <dgm:pt modelId="{98154D33-95CE-4708-BEFE-DAF04BE9D231}" type="pres">
      <dgm:prSet presAssocID="{30BD07F0-51D0-49B6-8527-B4C8457AEA32}" presName="fgShape" presStyleLbl="fgShp" presStyleIdx="0" presStyleCnt="1"/>
      <dgm:spPr/>
      <dgm:t>
        <a:bodyPr/>
        <a:lstStyle/>
        <a:p>
          <a:endParaRPr lang="en-US"/>
        </a:p>
      </dgm:t>
    </dgm:pt>
    <dgm:pt modelId="{8E6C8BE4-B9E0-461E-86DB-690710958F26}" type="pres">
      <dgm:prSet presAssocID="{30BD07F0-51D0-49B6-8527-B4C8457AEA32}" presName="linComp" presStyleCnt="0"/>
      <dgm:spPr/>
      <dgm:t>
        <a:bodyPr/>
        <a:lstStyle/>
        <a:p>
          <a:endParaRPr lang="en-US"/>
        </a:p>
      </dgm:t>
    </dgm:pt>
    <dgm:pt modelId="{2F3643CF-FEC0-485B-B71E-68C6BEA0621F}" type="pres">
      <dgm:prSet presAssocID="{456D197C-9964-49F5-B4D1-644E7BDC2852}" presName="compNode" presStyleCnt="0"/>
      <dgm:spPr/>
      <dgm:t>
        <a:bodyPr/>
        <a:lstStyle/>
        <a:p>
          <a:endParaRPr lang="en-US"/>
        </a:p>
      </dgm:t>
    </dgm:pt>
    <dgm:pt modelId="{E2DEB461-B37B-4ADD-A029-45806F838B12}" type="pres">
      <dgm:prSet presAssocID="{456D197C-9964-49F5-B4D1-644E7BDC2852}" presName="bkgdShape" presStyleLbl="node1" presStyleIdx="0" presStyleCnt="5"/>
      <dgm:spPr/>
      <dgm:t>
        <a:bodyPr/>
        <a:lstStyle/>
        <a:p>
          <a:endParaRPr lang="en-US"/>
        </a:p>
      </dgm:t>
    </dgm:pt>
    <dgm:pt modelId="{D386BE6C-E0B6-4E0C-AE1A-2385545E1161}" type="pres">
      <dgm:prSet presAssocID="{456D197C-9964-49F5-B4D1-644E7BDC2852}" presName="nodeTx" presStyleLbl="node1" presStyleIdx="0" presStyleCnt="5">
        <dgm:presLayoutVars>
          <dgm:bulletEnabled val="1"/>
        </dgm:presLayoutVars>
      </dgm:prSet>
      <dgm:spPr/>
      <dgm:t>
        <a:bodyPr/>
        <a:lstStyle/>
        <a:p>
          <a:endParaRPr lang="en-US"/>
        </a:p>
      </dgm:t>
    </dgm:pt>
    <dgm:pt modelId="{4D5F35BE-A10B-435E-B8F6-CB4304D1F803}" type="pres">
      <dgm:prSet presAssocID="{456D197C-9964-49F5-B4D1-644E7BDC2852}" presName="invisiNode" presStyleLbl="node1" presStyleIdx="0" presStyleCnt="5"/>
      <dgm:spPr/>
      <dgm:t>
        <a:bodyPr/>
        <a:lstStyle/>
        <a:p>
          <a:endParaRPr lang="en-US"/>
        </a:p>
      </dgm:t>
    </dgm:pt>
    <dgm:pt modelId="{4E082919-65FF-481A-BBF5-E99628B123FA}" type="pres">
      <dgm:prSet presAssocID="{456D197C-9964-49F5-B4D1-644E7BDC2852}"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EC80A850-FBC2-45E4-B330-400A97F65BAE}" type="pres">
      <dgm:prSet presAssocID="{54F017DD-3F49-4F40-B0EF-B69DE5F3319D}" presName="sibTrans" presStyleLbl="sibTrans2D1" presStyleIdx="0" presStyleCnt="0"/>
      <dgm:spPr/>
      <dgm:t>
        <a:bodyPr/>
        <a:lstStyle/>
        <a:p>
          <a:endParaRPr lang="en-US"/>
        </a:p>
      </dgm:t>
    </dgm:pt>
    <dgm:pt modelId="{20CF8E07-295B-499B-A38D-86B323CFDF52}" type="pres">
      <dgm:prSet presAssocID="{EC996123-E378-4467-B5D4-985794672F74}" presName="compNode" presStyleCnt="0"/>
      <dgm:spPr/>
      <dgm:t>
        <a:bodyPr/>
        <a:lstStyle/>
        <a:p>
          <a:endParaRPr lang="en-US"/>
        </a:p>
      </dgm:t>
    </dgm:pt>
    <dgm:pt modelId="{CA8A793A-6D49-4301-85EF-295F371028C4}" type="pres">
      <dgm:prSet presAssocID="{EC996123-E378-4467-B5D4-985794672F74}" presName="bkgdShape" presStyleLbl="node1" presStyleIdx="1" presStyleCnt="5"/>
      <dgm:spPr/>
      <dgm:t>
        <a:bodyPr/>
        <a:lstStyle/>
        <a:p>
          <a:endParaRPr lang="en-US"/>
        </a:p>
      </dgm:t>
    </dgm:pt>
    <dgm:pt modelId="{C28DFD52-50A1-44F2-886B-6C0376962DEB}" type="pres">
      <dgm:prSet presAssocID="{EC996123-E378-4467-B5D4-985794672F74}" presName="nodeTx" presStyleLbl="node1" presStyleIdx="1" presStyleCnt="5">
        <dgm:presLayoutVars>
          <dgm:bulletEnabled val="1"/>
        </dgm:presLayoutVars>
      </dgm:prSet>
      <dgm:spPr/>
      <dgm:t>
        <a:bodyPr/>
        <a:lstStyle/>
        <a:p>
          <a:endParaRPr lang="en-US"/>
        </a:p>
      </dgm:t>
    </dgm:pt>
    <dgm:pt modelId="{C8338970-2E61-403D-9171-20E6212BBD73}" type="pres">
      <dgm:prSet presAssocID="{EC996123-E378-4467-B5D4-985794672F74}" presName="invisiNode" presStyleLbl="node1" presStyleIdx="1" presStyleCnt="5"/>
      <dgm:spPr/>
      <dgm:t>
        <a:bodyPr/>
        <a:lstStyle/>
        <a:p>
          <a:endParaRPr lang="en-US"/>
        </a:p>
      </dgm:t>
    </dgm:pt>
    <dgm:pt modelId="{4A1424DE-559E-48DE-865E-D227D6EDEDC1}" type="pres">
      <dgm:prSet presAssocID="{EC996123-E378-4467-B5D4-985794672F74}"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2BCE4B31-9C78-48D2-8E78-68EB02505E06}" type="pres">
      <dgm:prSet presAssocID="{9048E61F-CB77-49CE-BE1C-C7BDF747C08E}" presName="sibTrans" presStyleLbl="sibTrans2D1" presStyleIdx="0" presStyleCnt="0"/>
      <dgm:spPr/>
      <dgm:t>
        <a:bodyPr/>
        <a:lstStyle/>
        <a:p>
          <a:endParaRPr lang="en-US"/>
        </a:p>
      </dgm:t>
    </dgm:pt>
    <dgm:pt modelId="{AB727135-B971-433F-88AC-9AFDA6A0AEC7}" type="pres">
      <dgm:prSet presAssocID="{79A8E4A2-08EC-4371-AFB9-25F48238A1BB}" presName="compNode" presStyleCnt="0"/>
      <dgm:spPr/>
      <dgm:t>
        <a:bodyPr/>
        <a:lstStyle/>
        <a:p>
          <a:endParaRPr lang="en-US"/>
        </a:p>
      </dgm:t>
    </dgm:pt>
    <dgm:pt modelId="{5CF20523-DF95-4B55-ABC3-AFE4F7755246}" type="pres">
      <dgm:prSet presAssocID="{79A8E4A2-08EC-4371-AFB9-25F48238A1BB}" presName="bkgdShape" presStyleLbl="node1" presStyleIdx="2" presStyleCnt="5"/>
      <dgm:spPr/>
      <dgm:t>
        <a:bodyPr/>
        <a:lstStyle/>
        <a:p>
          <a:endParaRPr lang="en-US"/>
        </a:p>
      </dgm:t>
    </dgm:pt>
    <dgm:pt modelId="{472961DB-8E19-41F7-9D14-B8A533E487C9}" type="pres">
      <dgm:prSet presAssocID="{79A8E4A2-08EC-4371-AFB9-25F48238A1BB}" presName="nodeTx" presStyleLbl="node1" presStyleIdx="2" presStyleCnt="5">
        <dgm:presLayoutVars>
          <dgm:bulletEnabled val="1"/>
        </dgm:presLayoutVars>
      </dgm:prSet>
      <dgm:spPr/>
      <dgm:t>
        <a:bodyPr/>
        <a:lstStyle/>
        <a:p>
          <a:endParaRPr lang="en-US"/>
        </a:p>
      </dgm:t>
    </dgm:pt>
    <dgm:pt modelId="{891D498B-20B3-4E9B-A57D-AEF38B999144}" type="pres">
      <dgm:prSet presAssocID="{79A8E4A2-08EC-4371-AFB9-25F48238A1BB}" presName="invisiNode" presStyleLbl="node1" presStyleIdx="2" presStyleCnt="5"/>
      <dgm:spPr/>
      <dgm:t>
        <a:bodyPr/>
        <a:lstStyle/>
        <a:p>
          <a:endParaRPr lang="en-US"/>
        </a:p>
      </dgm:t>
    </dgm:pt>
    <dgm:pt modelId="{594DD230-0E5F-4769-94C4-880F83AF5FBC}" type="pres">
      <dgm:prSet presAssocID="{79A8E4A2-08EC-4371-AFB9-25F48238A1BB}"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D8110E74-AA1F-4875-9093-BE7F837A4A45}" type="pres">
      <dgm:prSet presAssocID="{DF0FD487-E33D-405D-AB5A-86E3B50A10E3}" presName="sibTrans" presStyleLbl="sibTrans2D1" presStyleIdx="0" presStyleCnt="0"/>
      <dgm:spPr/>
      <dgm:t>
        <a:bodyPr/>
        <a:lstStyle/>
        <a:p>
          <a:endParaRPr lang="en-US"/>
        </a:p>
      </dgm:t>
    </dgm:pt>
    <dgm:pt modelId="{07CCB798-74AE-412A-92F0-1A771B815115}" type="pres">
      <dgm:prSet presAssocID="{97D3C5A3-44A8-4F92-ABCA-536C4F1F20B8}" presName="compNode" presStyleCnt="0"/>
      <dgm:spPr/>
      <dgm:t>
        <a:bodyPr/>
        <a:lstStyle/>
        <a:p>
          <a:endParaRPr lang="en-US"/>
        </a:p>
      </dgm:t>
    </dgm:pt>
    <dgm:pt modelId="{4A152CB9-957C-43BE-8283-972D5684F95F}" type="pres">
      <dgm:prSet presAssocID="{97D3C5A3-44A8-4F92-ABCA-536C4F1F20B8}" presName="bkgdShape" presStyleLbl="node1" presStyleIdx="3" presStyleCnt="5" custLinFactNeighborX="-419" custLinFactNeighborY="-575"/>
      <dgm:spPr/>
      <dgm:t>
        <a:bodyPr/>
        <a:lstStyle/>
        <a:p>
          <a:endParaRPr lang="en-US"/>
        </a:p>
      </dgm:t>
    </dgm:pt>
    <dgm:pt modelId="{E480FB2E-F87D-40A2-BEC6-A7479E694066}" type="pres">
      <dgm:prSet presAssocID="{97D3C5A3-44A8-4F92-ABCA-536C4F1F20B8}" presName="nodeTx" presStyleLbl="node1" presStyleIdx="3" presStyleCnt="5">
        <dgm:presLayoutVars>
          <dgm:bulletEnabled val="1"/>
        </dgm:presLayoutVars>
      </dgm:prSet>
      <dgm:spPr/>
      <dgm:t>
        <a:bodyPr/>
        <a:lstStyle/>
        <a:p>
          <a:endParaRPr lang="en-US"/>
        </a:p>
      </dgm:t>
    </dgm:pt>
    <dgm:pt modelId="{2D71B6D0-C6F7-4271-9EA5-AE1D44F3D6DC}" type="pres">
      <dgm:prSet presAssocID="{97D3C5A3-44A8-4F92-ABCA-536C4F1F20B8}" presName="invisiNode" presStyleLbl="node1" presStyleIdx="3" presStyleCnt="5"/>
      <dgm:spPr/>
      <dgm:t>
        <a:bodyPr/>
        <a:lstStyle/>
        <a:p>
          <a:endParaRPr lang="en-US"/>
        </a:p>
      </dgm:t>
    </dgm:pt>
    <dgm:pt modelId="{88384FF9-3C48-4797-90C8-17CC6EF44023}" type="pres">
      <dgm:prSet presAssocID="{97D3C5A3-44A8-4F92-ABCA-536C4F1F20B8}"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F5D2C8E0-3626-4EBC-9EDA-DD97DBE7099D}" type="pres">
      <dgm:prSet presAssocID="{C972DFCA-FEAA-4FFE-8C29-92C91CD9EEDD}" presName="sibTrans" presStyleLbl="sibTrans2D1" presStyleIdx="0" presStyleCnt="0"/>
      <dgm:spPr/>
      <dgm:t>
        <a:bodyPr/>
        <a:lstStyle/>
        <a:p>
          <a:endParaRPr lang="en-US"/>
        </a:p>
      </dgm:t>
    </dgm:pt>
    <dgm:pt modelId="{6E6F73B2-B823-464F-B3AB-22F9D800A76A}" type="pres">
      <dgm:prSet presAssocID="{1C8E2F65-D0F5-490C-90BE-F9D9CAC16894}" presName="compNode" presStyleCnt="0"/>
      <dgm:spPr/>
      <dgm:t>
        <a:bodyPr/>
        <a:lstStyle/>
        <a:p>
          <a:endParaRPr lang="en-US"/>
        </a:p>
      </dgm:t>
    </dgm:pt>
    <dgm:pt modelId="{FEAFF077-2190-41CC-A6FB-3881D96FFCEF}" type="pres">
      <dgm:prSet presAssocID="{1C8E2F65-D0F5-490C-90BE-F9D9CAC16894}" presName="bkgdShape" presStyleLbl="node1" presStyleIdx="4" presStyleCnt="5"/>
      <dgm:spPr/>
      <dgm:t>
        <a:bodyPr/>
        <a:lstStyle/>
        <a:p>
          <a:endParaRPr lang="en-US"/>
        </a:p>
      </dgm:t>
    </dgm:pt>
    <dgm:pt modelId="{AE55B127-D0F9-45A4-A6E9-E62AA763B25F}" type="pres">
      <dgm:prSet presAssocID="{1C8E2F65-D0F5-490C-90BE-F9D9CAC16894}" presName="nodeTx" presStyleLbl="node1" presStyleIdx="4" presStyleCnt="5">
        <dgm:presLayoutVars>
          <dgm:bulletEnabled val="1"/>
        </dgm:presLayoutVars>
      </dgm:prSet>
      <dgm:spPr/>
      <dgm:t>
        <a:bodyPr/>
        <a:lstStyle/>
        <a:p>
          <a:endParaRPr lang="en-US"/>
        </a:p>
      </dgm:t>
    </dgm:pt>
    <dgm:pt modelId="{025405F7-0728-445E-B337-10DD021F1600}" type="pres">
      <dgm:prSet presAssocID="{1C8E2F65-D0F5-490C-90BE-F9D9CAC16894}" presName="invisiNode" presStyleLbl="node1" presStyleIdx="4" presStyleCnt="5"/>
      <dgm:spPr/>
      <dgm:t>
        <a:bodyPr/>
        <a:lstStyle/>
        <a:p>
          <a:endParaRPr lang="en-US"/>
        </a:p>
      </dgm:t>
    </dgm:pt>
    <dgm:pt modelId="{F86EC3C4-8D47-4537-9D38-3021C55DC6BD}" type="pres">
      <dgm:prSet presAssocID="{1C8E2F65-D0F5-490C-90BE-F9D9CAC16894}"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dgm:spPr>
      <dgm:t>
        <a:bodyPr/>
        <a:lstStyle/>
        <a:p>
          <a:endParaRPr lang="en-US"/>
        </a:p>
      </dgm:t>
    </dgm:pt>
  </dgm:ptLst>
  <dgm:cxnLst>
    <dgm:cxn modelId="{BCE2C3C8-9683-4E9E-8B9A-A324EB384A52}" type="presOf" srcId="{54F017DD-3F49-4F40-B0EF-B69DE5F3319D}" destId="{EC80A850-FBC2-45E4-B330-400A97F65BAE}" srcOrd="0" destOrd="0" presId="urn:microsoft.com/office/officeart/2005/8/layout/hList7"/>
    <dgm:cxn modelId="{7DFC149B-67DA-42C0-93E4-ADD7165743ED}" srcId="{30BD07F0-51D0-49B6-8527-B4C8457AEA32}" destId="{79A8E4A2-08EC-4371-AFB9-25F48238A1BB}" srcOrd="2" destOrd="0" parTransId="{04643F22-4254-47A7-8935-F4DE91A1644E}" sibTransId="{DF0FD487-E33D-405D-AB5A-86E3B50A10E3}"/>
    <dgm:cxn modelId="{EF20F47C-829A-4E95-9FD2-383989E61F32}" type="presOf" srcId="{DF0FD487-E33D-405D-AB5A-86E3B50A10E3}" destId="{D8110E74-AA1F-4875-9093-BE7F837A4A45}" srcOrd="0" destOrd="0" presId="urn:microsoft.com/office/officeart/2005/8/layout/hList7"/>
    <dgm:cxn modelId="{92E2CEB6-C410-4FE2-8EDD-A4EB1A1EC7A9}" type="presOf" srcId="{9048E61F-CB77-49CE-BE1C-C7BDF747C08E}" destId="{2BCE4B31-9C78-48D2-8E78-68EB02505E06}" srcOrd="0" destOrd="0" presId="urn:microsoft.com/office/officeart/2005/8/layout/hList7"/>
    <dgm:cxn modelId="{1484E40C-4E61-41A0-A992-CD7A13EC9939}" type="presOf" srcId="{456D197C-9964-49F5-B4D1-644E7BDC2852}" destId="{E2DEB461-B37B-4ADD-A029-45806F838B12}" srcOrd="0" destOrd="0" presId="urn:microsoft.com/office/officeart/2005/8/layout/hList7"/>
    <dgm:cxn modelId="{C9D20BB5-D750-4331-86D5-F7490E571E82}" srcId="{30BD07F0-51D0-49B6-8527-B4C8457AEA32}" destId="{97D3C5A3-44A8-4F92-ABCA-536C4F1F20B8}" srcOrd="3" destOrd="0" parTransId="{221E1356-BAC7-4FEC-96DF-18FA80150416}" sibTransId="{C972DFCA-FEAA-4FFE-8C29-92C91CD9EEDD}"/>
    <dgm:cxn modelId="{829FE26C-F22E-466F-8EF5-9E88B28AF7AE}" type="presOf" srcId="{79A8E4A2-08EC-4371-AFB9-25F48238A1BB}" destId="{472961DB-8E19-41F7-9D14-B8A533E487C9}" srcOrd="1" destOrd="0" presId="urn:microsoft.com/office/officeart/2005/8/layout/hList7"/>
    <dgm:cxn modelId="{5DBF76C9-AF4D-4371-9AC0-BB3FA67DE08A}" srcId="{30BD07F0-51D0-49B6-8527-B4C8457AEA32}" destId="{EC996123-E378-4467-B5D4-985794672F74}" srcOrd="1" destOrd="0" parTransId="{64F3E97B-AE40-4836-9F42-E6C9230520C3}" sibTransId="{9048E61F-CB77-49CE-BE1C-C7BDF747C08E}"/>
    <dgm:cxn modelId="{DCF01E19-32E7-4217-A0B5-60B2BE4F698F}" srcId="{30BD07F0-51D0-49B6-8527-B4C8457AEA32}" destId="{1C8E2F65-D0F5-490C-90BE-F9D9CAC16894}" srcOrd="4" destOrd="0" parTransId="{81F4CB4A-8979-47CA-AF90-F86ADD5023C4}" sibTransId="{51760C12-0042-4E3D-8C5E-0580A86C0D33}"/>
    <dgm:cxn modelId="{687DBC1D-8AF4-4355-BCA5-17B222EA5D19}" type="presOf" srcId="{1C8E2F65-D0F5-490C-90BE-F9D9CAC16894}" destId="{AE55B127-D0F9-45A4-A6E9-E62AA763B25F}" srcOrd="1" destOrd="0" presId="urn:microsoft.com/office/officeart/2005/8/layout/hList7"/>
    <dgm:cxn modelId="{875DEBD3-66D1-49B8-9613-2A325D2D9FAC}" type="presOf" srcId="{C972DFCA-FEAA-4FFE-8C29-92C91CD9EEDD}" destId="{F5D2C8E0-3626-4EBC-9EDA-DD97DBE7099D}" srcOrd="0" destOrd="0" presId="urn:microsoft.com/office/officeart/2005/8/layout/hList7"/>
    <dgm:cxn modelId="{07A0EE40-960D-4E40-A137-74E99D1B4984}" type="presOf" srcId="{30BD07F0-51D0-49B6-8527-B4C8457AEA32}" destId="{5132C737-847E-421D-9FB1-9006D60DE7F5}" srcOrd="0" destOrd="0" presId="urn:microsoft.com/office/officeart/2005/8/layout/hList7"/>
    <dgm:cxn modelId="{AB03E8E7-1A3A-453E-AEA3-7372CC74C26D}" srcId="{30BD07F0-51D0-49B6-8527-B4C8457AEA32}" destId="{456D197C-9964-49F5-B4D1-644E7BDC2852}" srcOrd="0" destOrd="0" parTransId="{3EFBEF26-5434-4F19-9892-46B6895C3DCD}" sibTransId="{54F017DD-3F49-4F40-B0EF-B69DE5F3319D}"/>
    <dgm:cxn modelId="{6A04B202-6679-4F03-AD97-186A5FC76044}" type="presOf" srcId="{97D3C5A3-44A8-4F92-ABCA-536C4F1F20B8}" destId="{E480FB2E-F87D-40A2-BEC6-A7479E694066}" srcOrd="1" destOrd="0" presId="urn:microsoft.com/office/officeart/2005/8/layout/hList7"/>
    <dgm:cxn modelId="{6C4877AB-8618-4C59-B7F4-DFA44622CC99}" type="presOf" srcId="{1C8E2F65-D0F5-490C-90BE-F9D9CAC16894}" destId="{FEAFF077-2190-41CC-A6FB-3881D96FFCEF}" srcOrd="0" destOrd="0" presId="urn:microsoft.com/office/officeart/2005/8/layout/hList7"/>
    <dgm:cxn modelId="{4B2F96C2-8A36-4282-AC9C-78A74DB26F2C}" type="presOf" srcId="{97D3C5A3-44A8-4F92-ABCA-536C4F1F20B8}" destId="{4A152CB9-957C-43BE-8283-972D5684F95F}" srcOrd="0" destOrd="0" presId="urn:microsoft.com/office/officeart/2005/8/layout/hList7"/>
    <dgm:cxn modelId="{2478C35D-3A15-42F5-AD21-1394CAB98423}" type="presOf" srcId="{EC996123-E378-4467-B5D4-985794672F74}" destId="{C28DFD52-50A1-44F2-886B-6C0376962DEB}" srcOrd="1" destOrd="0" presId="urn:microsoft.com/office/officeart/2005/8/layout/hList7"/>
    <dgm:cxn modelId="{1E6202D9-86CF-43B5-B8BE-57742C29E137}" type="presOf" srcId="{EC996123-E378-4467-B5D4-985794672F74}" destId="{CA8A793A-6D49-4301-85EF-295F371028C4}" srcOrd="0" destOrd="0" presId="urn:microsoft.com/office/officeart/2005/8/layout/hList7"/>
    <dgm:cxn modelId="{57F1BF47-0BBF-4046-B126-C64D1030059C}" type="presOf" srcId="{79A8E4A2-08EC-4371-AFB9-25F48238A1BB}" destId="{5CF20523-DF95-4B55-ABC3-AFE4F7755246}" srcOrd="0" destOrd="0" presId="urn:microsoft.com/office/officeart/2005/8/layout/hList7"/>
    <dgm:cxn modelId="{BDABC1AF-47AF-4A26-996B-6739E8171739}" type="presOf" srcId="{456D197C-9964-49F5-B4D1-644E7BDC2852}" destId="{D386BE6C-E0B6-4E0C-AE1A-2385545E1161}" srcOrd="1" destOrd="0" presId="urn:microsoft.com/office/officeart/2005/8/layout/hList7"/>
    <dgm:cxn modelId="{F5CB057D-1F74-4069-86DC-D0A875F92A9B}" type="presParOf" srcId="{5132C737-847E-421D-9FB1-9006D60DE7F5}" destId="{98154D33-95CE-4708-BEFE-DAF04BE9D231}" srcOrd="0" destOrd="0" presId="urn:microsoft.com/office/officeart/2005/8/layout/hList7"/>
    <dgm:cxn modelId="{63B05FC6-95E8-45AF-8E28-4E5986750E6C}" type="presParOf" srcId="{5132C737-847E-421D-9FB1-9006D60DE7F5}" destId="{8E6C8BE4-B9E0-461E-86DB-690710958F26}" srcOrd="1" destOrd="0" presId="urn:microsoft.com/office/officeart/2005/8/layout/hList7"/>
    <dgm:cxn modelId="{8C0159E4-6888-478A-9171-847072BE07AE}" type="presParOf" srcId="{8E6C8BE4-B9E0-461E-86DB-690710958F26}" destId="{2F3643CF-FEC0-485B-B71E-68C6BEA0621F}" srcOrd="0" destOrd="0" presId="urn:microsoft.com/office/officeart/2005/8/layout/hList7"/>
    <dgm:cxn modelId="{4ADA77BE-1C18-4D89-A3EE-0048A2787FAC}" type="presParOf" srcId="{2F3643CF-FEC0-485B-B71E-68C6BEA0621F}" destId="{E2DEB461-B37B-4ADD-A029-45806F838B12}" srcOrd="0" destOrd="0" presId="urn:microsoft.com/office/officeart/2005/8/layout/hList7"/>
    <dgm:cxn modelId="{4EFC9F65-794D-41A8-8581-9EFB1886EAB3}" type="presParOf" srcId="{2F3643CF-FEC0-485B-B71E-68C6BEA0621F}" destId="{D386BE6C-E0B6-4E0C-AE1A-2385545E1161}" srcOrd="1" destOrd="0" presId="urn:microsoft.com/office/officeart/2005/8/layout/hList7"/>
    <dgm:cxn modelId="{E9E802C4-9958-4AEE-99B6-4C83A23405CB}" type="presParOf" srcId="{2F3643CF-FEC0-485B-B71E-68C6BEA0621F}" destId="{4D5F35BE-A10B-435E-B8F6-CB4304D1F803}" srcOrd="2" destOrd="0" presId="urn:microsoft.com/office/officeart/2005/8/layout/hList7"/>
    <dgm:cxn modelId="{264E08EB-BE8F-43E0-872A-08439DEAE0BE}" type="presParOf" srcId="{2F3643CF-FEC0-485B-B71E-68C6BEA0621F}" destId="{4E082919-65FF-481A-BBF5-E99628B123FA}" srcOrd="3" destOrd="0" presId="urn:microsoft.com/office/officeart/2005/8/layout/hList7"/>
    <dgm:cxn modelId="{CEFE0681-AE92-4018-9C83-7080E8818422}" type="presParOf" srcId="{8E6C8BE4-B9E0-461E-86DB-690710958F26}" destId="{EC80A850-FBC2-45E4-B330-400A97F65BAE}" srcOrd="1" destOrd="0" presId="urn:microsoft.com/office/officeart/2005/8/layout/hList7"/>
    <dgm:cxn modelId="{4D7A6C64-41D2-410C-895C-E3D5E2BD6C20}" type="presParOf" srcId="{8E6C8BE4-B9E0-461E-86DB-690710958F26}" destId="{20CF8E07-295B-499B-A38D-86B323CFDF52}" srcOrd="2" destOrd="0" presId="urn:microsoft.com/office/officeart/2005/8/layout/hList7"/>
    <dgm:cxn modelId="{F5B8A3F9-1B9A-407A-9750-2B98ABE670F0}" type="presParOf" srcId="{20CF8E07-295B-499B-A38D-86B323CFDF52}" destId="{CA8A793A-6D49-4301-85EF-295F371028C4}" srcOrd="0" destOrd="0" presId="urn:microsoft.com/office/officeart/2005/8/layout/hList7"/>
    <dgm:cxn modelId="{730810E2-581C-42C2-AD37-E9C25CED6CFA}" type="presParOf" srcId="{20CF8E07-295B-499B-A38D-86B323CFDF52}" destId="{C28DFD52-50A1-44F2-886B-6C0376962DEB}" srcOrd="1" destOrd="0" presId="urn:microsoft.com/office/officeart/2005/8/layout/hList7"/>
    <dgm:cxn modelId="{8173A2C0-2AEC-4A40-88A7-821E59783E50}" type="presParOf" srcId="{20CF8E07-295B-499B-A38D-86B323CFDF52}" destId="{C8338970-2E61-403D-9171-20E6212BBD73}" srcOrd="2" destOrd="0" presId="urn:microsoft.com/office/officeart/2005/8/layout/hList7"/>
    <dgm:cxn modelId="{7FBDB7B8-1995-4CC9-9299-20167FADD0E5}" type="presParOf" srcId="{20CF8E07-295B-499B-A38D-86B323CFDF52}" destId="{4A1424DE-559E-48DE-865E-D227D6EDEDC1}" srcOrd="3" destOrd="0" presId="urn:microsoft.com/office/officeart/2005/8/layout/hList7"/>
    <dgm:cxn modelId="{F0CD1BD5-D110-4A1B-94FB-22BF088D7E6A}" type="presParOf" srcId="{8E6C8BE4-B9E0-461E-86DB-690710958F26}" destId="{2BCE4B31-9C78-48D2-8E78-68EB02505E06}" srcOrd="3" destOrd="0" presId="urn:microsoft.com/office/officeart/2005/8/layout/hList7"/>
    <dgm:cxn modelId="{C35D6452-9A17-47A6-9456-B29AC274A754}" type="presParOf" srcId="{8E6C8BE4-B9E0-461E-86DB-690710958F26}" destId="{AB727135-B971-433F-88AC-9AFDA6A0AEC7}" srcOrd="4" destOrd="0" presId="urn:microsoft.com/office/officeart/2005/8/layout/hList7"/>
    <dgm:cxn modelId="{F664DDF9-9DC7-436C-A8E7-C795F0C4587F}" type="presParOf" srcId="{AB727135-B971-433F-88AC-9AFDA6A0AEC7}" destId="{5CF20523-DF95-4B55-ABC3-AFE4F7755246}" srcOrd="0" destOrd="0" presId="urn:microsoft.com/office/officeart/2005/8/layout/hList7"/>
    <dgm:cxn modelId="{CD1C6BFC-F814-4EE2-98EF-6A804FAA6327}" type="presParOf" srcId="{AB727135-B971-433F-88AC-9AFDA6A0AEC7}" destId="{472961DB-8E19-41F7-9D14-B8A533E487C9}" srcOrd="1" destOrd="0" presId="urn:microsoft.com/office/officeart/2005/8/layout/hList7"/>
    <dgm:cxn modelId="{EC53E09E-F462-4199-B9D2-67A4A0A41744}" type="presParOf" srcId="{AB727135-B971-433F-88AC-9AFDA6A0AEC7}" destId="{891D498B-20B3-4E9B-A57D-AEF38B999144}" srcOrd="2" destOrd="0" presId="urn:microsoft.com/office/officeart/2005/8/layout/hList7"/>
    <dgm:cxn modelId="{91203001-E210-4871-A370-F8A6E15429A8}" type="presParOf" srcId="{AB727135-B971-433F-88AC-9AFDA6A0AEC7}" destId="{594DD230-0E5F-4769-94C4-880F83AF5FBC}" srcOrd="3" destOrd="0" presId="urn:microsoft.com/office/officeart/2005/8/layout/hList7"/>
    <dgm:cxn modelId="{382CA189-80EE-42F2-A723-1382B224004C}" type="presParOf" srcId="{8E6C8BE4-B9E0-461E-86DB-690710958F26}" destId="{D8110E74-AA1F-4875-9093-BE7F837A4A45}" srcOrd="5" destOrd="0" presId="urn:microsoft.com/office/officeart/2005/8/layout/hList7"/>
    <dgm:cxn modelId="{96B1B445-45A7-450B-8773-B4E9D2AEE532}" type="presParOf" srcId="{8E6C8BE4-B9E0-461E-86DB-690710958F26}" destId="{07CCB798-74AE-412A-92F0-1A771B815115}" srcOrd="6" destOrd="0" presId="urn:microsoft.com/office/officeart/2005/8/layout/hList7"/>
    <dgm:cxn modelId="{7277EF92-5C18-40B3-B52D-B29F6B9F2CDE}" type="presParOf" srcId="{07CCB798-74AE-412A-92F0-1A771B815115}" destId="{4A152CB9-957C-43BE-8283-972D5684F95F}" srcOrd="0" destOrd="0" presId="urn:microsoft.com/office/officeart/2005/8/layout/hList7"/>
    <dgm:cxn modelId="{2E054C27-C758-4E58-94A2-457E3F08D78B}" type="presParOf" srcId="{07CCB798-74AE-412A-92F0-1A771B815115}" destId="{E480FB2E-F87D-40A2-BEC6-A7479E694066}" srcOrd="1" destOrd="0" presId="urn:microsoft.com/office/officeart/2005/8/layout/hList7"/>
    <dgm:cxn modelId="{C512D1AB-0F0B-425C-96AD-08D496E3CF0D}" type="presParOf" srcId="{07CCB798-74AE-412A-92F0-1A771B815115}" destId="{2D71B6D0-C6F7-4271-9EA5-AE1D44F3D6DC}" srcOrd="2" destOrd="0" presId="urn:microsoft.com/office/officeart/2005/8/layout/hList7"/>
    <dgm:cxn modelId="{3469B1FA-181F-45F1-B0E4-865781BFDD27}" type="presParOf" srcId="{07CCB798-74AE-412A-92F0-1A771B815115}" destId="{88384FF9-3C48-4797-90C8-17CC6EF44023}" srcOrd="3" destOrd="0" presId="urn:microsoft.com/office/officeart/2005/8/layout/hList7"/>
    <dgm:cxn modelId="{C2DDF2E1-E1D6-4E3D-91AE-49E9F38127D1}" type="presParOf" srcId="{8E6C8BE4-B9E0-461E-86DB-690710958F26}" destId="{F5D2C8E0-3626-4EBC-9EDA-DD97DBE7099D}" srcOrd="7" destOrd="0" presId="urn:microsoft.com/office/officeart/2005/8/layout/hList7"/>
    <dgm:cxn modelId="{09D14C25-B1E8-4207-96CD-DE5A078F8895}" type="presParOf" srcId="{8E6C8BE4-B9E0-461E-86DB-690710958F26}" destId="{6E6F73B2-B823-464F-B3AB-22F9D800A76A}" srcOrd="8" destOrd="0" presId="urn:microsoft.com/office/officeart/2005/8/layout/hList7"/>
    <dgm:cxn modelId="{6A7427D7-78A4-4EF7-9992-15F20FC27BA5}" type="presParOf" srcId="{6E6F73B2-B823-464F-B3AB-22F9D800A76A}" destId="{FEAFF077-2190-41CC-A6FB-3881D96FFCEF}" srcOrd="0" destOrd="0" presId="urn:microsoft.com/office/officeart/2005/8/layout/hList7"/>
    <dgm:cxn modelId="{DF783DEB-E544-42B6-884F-0ED1A23DF75D}" type="presParOf" srcId="{6E6F73B2-B823-464F-B3AB-22F9D800A76A}" destId="{AE55B127-D0F9-45A4-A6E9-E62AA763B25F}" srcOrd="1" destOrd="0" presId="urn:microsoft.com/office/officeart/2005/8/layout/hList7"/>
    <dgm:cxn modelId="{5FAAEE16-7D64-4987-AA72-2E51F7645E2B}" type="presParOf" srcId="{6E6F73B2-B823-464F-B3AB-22F9D800A76A}" destId="{025405F7-0728-445E-B337-10DD021F1600}" srcOrd="2" destOrd="0" presId="urn:microsoft.com/office/officeart/2005/8/layout/hList7"/>
    <dgm:cxn modelId="{F45A36D2-7D31-4CE9-8BDB-BFA6D6FF2481}" type="presParOf" srcId="{6E6F73B2-B823-464F-B3AB-22F9D800A76A}" destId="{F86EC3C4-8D47-4537-9D38-3021C55DC6B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7A7E4C-23FA-4059-86B5-AAD0872BD0D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966677D-EAC0-4168-BB82-3008E4C657EE}">
      <dgm:prSet/>
      <dgm:spPr>
        <a:solidFill>
          <a:schemeClr val="accent3"/>
        </a:solidFill>
      </dgm:spPr>
      <dgm:t>
        <a:bodyPr/>
        <a:lstStyle/>
        <a:p>
          <a:pPr rtl="0"/>
          <a:r>
            <a:rPr lang="en-US" dirty="0" smtClean="0"/>
            <a:t>Military children still experience</a:t>
          </a:r>
          <a:endParaRPr lang="en-US" dirty="0"/>
        </a:p>
      </dgm:t>
    </dgm:pt>
    <dgm:pt modelId="{500BE908-D654-4AB2-9756-4363028A8A11}" type="parTrans" cxnId="{D48583EE-280B-4DBC-9FE0-5C5EF2A36805}">
      <dgm:prSet/>
      <dgm:spPr/>
      <dgm:t>
        <a:bodyPr/>
        <a:lstStyle/>
        <a:p>
          <a:endParaRPr lang="en-US"/>
        </a:p>
      </dgm:t>
    </dgm:pt>
    <dgm:pt modelId="{86E8BD17-96B1-4930-A1FE-99B569A2B2C6}" type="sibTrans" cxnId="{D48583EE-280B-4DBC-9FE0-5C5EF2A36805}">
      <dgm:prSet/>
      <dgm:spPr/>
      <dgm:t>
        <a:bodyPr/>
        <a:lstStyle/>
        <a:p>
          <a:endParaRPr lang="en-US"/>
        </a:p>
      </dgm:t>
    </dgm:pt>
    <dgm:pt modelId="{422C8DF0-4C6E-4BEF-8D10-741628FC644D}">
      <dgm:prSet/>
      <dgm:spPr/>
      <dgm:t>
        <a:bodyPr/>
        <a:lstStyle/>
        <a:p>
          <a:pPr rtl="0"/>
          <a:r>
            <a:rPr lang="en-US" smtClean="0"/>
            <a:t>Poverty</a:t>
          </a:r>
          <a:endParaRPr lang="en-US"/>
        </a:p>
      </dgm:t>
    </dgm:pt>
    <dgm:pt modelId="{65D22495-6E67-411C-82E0-C49EB6FE153A}" type="parTrans" cxnId="{05430983-FD0D-4FF2-BAA5-70D051D4E897}">
      <dgm:prSet/>
      <dgm:spPr/>
      <dgm:t>
        <a:bodyPr/>
        <a:lstStyle/>
        <a:p>
          <a:endParaRPr lang="en-US"/>
        </a:p>
      </dgm:t>
    </dgm:pt>
    <dgm:pt modelId="{6CD989E3-0901-480E-8C40-455D4827FE9F}" type="sibTrans" cxnId="{05430983-FD0D-4FF2-BAA5-70D051D4E897}">
      <dgm:prSet/>
      <dgm:spPr/>
      <dgm:t>
        <a:bodyPr/>
        <a:lstStyle/>
        <a:p>
          <a:endParaRPr lang="en-US"/>
        </a:p>
      </dgm:t>
    </dgm:pt>
    <dgm:pt modelId="{5FAAACFF-547F-45B7-890B-062A91B0A3CE}">
      <dgm:prSet/>
      <dgm:spPr/>
      <dgm:t>
        <a:bodyPr/>
        <a:lstStyle/>
        <a:p>
          <a:pPr rtl="0"/>
          <a:r>
            <a:rPr lang="en-US" smtClean="0"/>
            <a:t>Domestic abuse</a:t>
          </a:r>
          <a:endParaRPr lang="en-US"/>
        </a:p>
      </dgm:t>
    </dgm:pt>
    <dgm:pt modelId="{5FEA4662-89B8-4FFD-9927-A5C874AE784E}" type="parTrans" cxnId="{A954FB66-441A-4FB7-B0D8-47A17B6DDBA7}">
      <dgm:prSet/>
      <dgm:spPr/>
      <dgm:t>
        <a:bodyPr/>
        <a:lstStyle/>
        <a:p>
          <a:endParaRPr lang="en-US"/>
        </a:p>
      </dgm:t>
    </dgm:pt>
    <dgm:pt modelId="{911CDF2E-57EA-45FA-A158-3C9979FE5542}" type="sibTrans" cxnId="{A954FB66-441A-4FB7-B0D8-47A17B6DDBA7}">
      <dgm:prSet/>
      <dgm:spPr/>
      <dgm:t>
        <a:bodyPr/>
        <a:lstStyle/>
        <a:p>
          <a:endParaRPr lang="en-US"/>
        </a:p>
      </dgm:t>
    </dgm:pt>
    <dgm:pt modelId="{76F5D96A-B786-46C1-9E2F-94A0F2692C39}">
      <dgm:prSet/>
      <dgm:spPr/>
      <dgm:t>
        <a:bodyPr/>
        <a:lstStyle/>
        <a:p>
          <a:pPr rtl="0"/>
          <a:r>
            <a:rPr lang="en-US" smtClean="0"/>
            <a:t>Divorce / Single parents / Blended families</a:t>
          </a:r>
          <a:endParaRPr lang="en-US"/>
        </a:p>
      </dgm:t>
    </dgm:pt>
    <dgm:pt modelId="{457CABE7-15EE-4E3E-9419-FCB526F6611B}" type="parTrans" cxnId="{AF222B04-FC5A-45ED-A3A2-CABB313906B1}">
      <dgm:prSet/>
      <dgm:spPr/>
      <dgm:t>
        <a:bodyPr/>
        <a:lstStyle/>
        <a:p>
          <a:endParaRPr lang="en-US"/>
        </a:p>
      </dgm:t>
    </dgm:pt>
    <dgm:pt modelId="{39F61C96-8352-476E-984B-A5741B8ECB7D}" type="sibTrans" cxnId="{AF222B04-FC5A-45ED-A3A2-CABB313906B1}">
      <dgm:prSet/>
      <dgm:spPr/>
      <dgm:t>
        <a:bodyPr/>
        <a:lstStyle/>
        <a:p>
          <a:endParaRPr lang="en-US"/>
        </a:p>
      </dgm:t>
    </dgm:pt>
    <dgm:pt modelId="{9DD5208F-6DF2-415E-9867-F248020C89ED}">
      <dgm:prSet/>
      <dgm:spPr/>
      <dgm:t>
        <a:bodyPr/>
        <a:lstStyle/>
        <a:p>
          <a:pPr rtl="0"/>
          <a:r>
            <a:rPr lang="en-US" smtClean="0"/>
            <a:t>Loss of income</a:t>
          </a:r>
          <a:endParaRPr lang="en-US"/>
        </a:p>
      </dgm:t>
    </dgm:pt>
    <dgm:pt modelId="{7EC3AA2F-CF48-4A87-95E8-6683B62ED559}" type="parTrans" cxnId="{B73DD843-F3DF-463A-A7E2-45CE0E2C828C}">
      <dgm:prSet/>
      <dgm:spPr/>
      <dgm:t>
        <a:bodyPr/>
        <a:lstStyle/>
        <a:p>
          <a:endParaRPr lang="en-US"/>
        </a:p>
      </dgm:t>
    </dgm:pt>
    <dgm:pt modelId="{8541E9AD-63CC-42E9-B6E2-CBAB52886463}" type="sibTrans" cxnId="{B73DD843-F3DF-463A-A7E2-45CE0E2C828C}">
      <dgm:prSet/>
      <dgm:spPr/>
      <dgm:t>
        <a:bodyPr/>
        <a:lstStyle/>
        <a:p>
          <a:endParaRPr lang="en-US"/>
        </a:p>
      </dgm:t>
    </dgm:pt>
    <dgm:pt modelId="{5CE4938D-E145-493F-8B6E-03AC2FAEDA97}">
      <dgm:prSet/>
      <dgm:spPr/>
      <dgm:t>
        <a:bodyPr/>
        <a:lstStyle/>
        <a:p>
          <a:pPr rtl="0"/>
          <a:r>
            <a:rPr lang="en-US" smtClean="0"/>
            <a:t>Incarcerated parents </a:t>
          </a:r>
          <a:endParaRPr lang="en-US"/>
        </a:p>
      </dgm:t>
    </dgm:pt>
    <dgm:pt modelId="{E3F7CDA7-0119-49F7-8B74-EE354D5E7D81}" type="parTrans" cxnId="{764C220B-19CE-4815-8AD4-193D305F3762}">
      <dgm:prSet/>
      <dgm:spPr/>
      <dgm:t>
        <a:bodyPr/>
        <a:lstStyle/>
        <a:p>
          <a:endParaRPr lang="en-US"/>
        </a:p>
      </dgm:t>
    </dgm:pt>
    <dgm:pt modelId="{B410E86E-B9AC-4EBD-B2D7-9882A8F7328E}" type="sibTrans" cxnId="{764C220B-19CE-4815-8AD4-193D305F3762}">
      <dgm:prSet/>
      <dgm:spPr/>
      <dgm:t>
        <a:bodyPr/>
        <a:lstStyle/>
        <a:p>
          <a:endParaRPr lang="en-US"/>
        </a:p>
      </dgm:t>
    </dgm:pt>
    <dgm:pt modelId="{9A95C9DF-4C80-4A20-993B-A0932BE10834}">
      <dgm:prSet/>
      <dgm:spPr/>
      <dgm:t>
        <a:bodyPr/>
        <a:lstStyle/>
        <a:p>
          <a:pPr rtl="0"/>
          <a:r>
            <a:rPr lang="en-US" smtClean="0"/>
            <a:t>Physical/Mental health challenges</a:t>
          </a:r>
          <a:endParaRPr lang="en-US"/>
        </a:p>
      </dgm:t>
    </dgm:pt>
    <dgm:pt modelId="{E8CE440D-2C55-4F19-9232-8BB9C5337E7C}" type="parTrans" cxnId="{59CEF725-BE91-4472-83DA-4A70173EAC7E}">
      <dgm:prSet/>
      <dgm:spPr/>
      <dgm:t>
        <a:bodyPr/>
        <a:lstStyle/>
        <a:p>
          <a:endParaRPr lang="en-US"/>
        </a:p>
      </dgm:t>
    </dgm:pt>
    <dgm:pt modelId="{18EFD21F-11E2-451A-8602-375673643531}" type="sibTrans" cxnId="{59CEF725-BE91-4472-83DA-4A70173EAC7E}">
      <dgm:prSet/>
      <dgm:spPr/>
      <dgm:t>
        <a:bodyPr/>
        <a:lstStyle/>
        <a:p>
          <a:endParaRPr lang="en-US"/>
        </a:p>
      </dgm:t>
    </dgm:pt>
    <dgm:pt modelId="{F03558B4-0FA5-4FFB-9FFF-C0412400EFE6}">
      <dgm:prSet/>
      <dgm:spPr>
        <a:solidFill>
          <a:schemeClr val="accent2"/>
        </a:solidFill>
      </dgm:spPr>
      <dgm:t>
        <a:bodyPr/>
        <a:lstStyle/>
        <a:p>
          <a:pPr rtl="0"/>
          <a:r>
            <a:rPr lang="en-US" smtClean="0"/>
            <a:t>Often without any family support system!</a:t>
          </a:r>
          <a:endParaRPr lang="en-US"/>
        </a:p>
      </dgm:t>
    </dgm:pt>
    <dgm:pt modelId="{75B6499D-CF90-4A56-8AAE-54D2E0ECD2F6}" type="parTrans" cxnId="{60B6E276-0CAA-4734-A07D-1260739256CD}">
      <dgm:prSet/>
      <dgm:spPr/>
      <dgm:t>
        <a:bodyPr/>
        <a:lstStyle/>
        <a:p>
          <a:endParaRPr lang="en-US"/>
        </a:p>
      </dgm:t>
    </dgm:pt>
    <dgm:pt modelId="{D82EEED0-1F68-4270-B045-580C8B5B3F86}" type="sibTrans" cxnId="{60B6E276-0CAA-4734-A07D-1260739256CD}">
      <dgm:prSet/>
      <dgm:spPr/>
      <dgm:t>
        <a:bodyPr/>
        <a:lstStyle/>
        <a:p>
          <a:endParaRPr lang="en-US"/>
        </a:p>
      </dgm:t>
    </dgm:pt>
    <dgm:pt modelId="{3C0FC527-8267-4172-B29F-2EDEEC866257}" type="pres">
      <dgm:prSet presAssocID="{C07A7E4C-23FA-4059-86B5-AAD0872BD0D3}" presName="linear" presStyleCnt="0">
        <dgm:presLayoutVars>
          <dgm:animLvl val="lvl"/>
          <dgm:resizeHandles val="exact"/>
        </dgm:presLayoutVars>
      </dgm:prSet>
      <dgm:spPr/>
    </dgm:pt>
    <dgm:pt modelId="{3366EA41-3536-44EA-BE17-36B5D77F21D7}" type="pres">
      <dgm:prSet presAssocID="{1966677D-EAC0-4168-BB82-3008E4C657EE}" presName="parentText" presStyleLbl="node1" presStyleIdx="0" presStyleCnt="2">
        <dgm:presLayoutVars>
          <dgm:chMax val="0"/>
          <dgm:bulletEnabled val="1"/>
        </dgm:presLayoutVars>
      </dgm:prSet>
      <dgm:spPr/>
    </dgm:pt>
    <dgm:pt modelId="{D35992B9-930E-4FF0-882F-3FC89DAAB49B}" type="pres">
      <dgm:prSet presAssocID="{1966677D-EAC0-4168-BB82-3008E4C657EE}" presName="childText" presStyleLbl="revTx" presStyleIdx="0" presStyleCnt="1">
        <dgm:presLayoutVars>
          <dgm:bulletEnabled val="1"/>
        </dgm:presLayoutVars>
      </dgm:prSet>
      <dgm:spPr/>
    </dgm:pt>
    <dgm:pt modelId="{EB6D2FE3-98AE-4249-8B3F-7B027A2FE847}" type="pres">
      <dgm:prSet presAssocID="{F03558B4-0FA5-4FFB-9FFF-C0412400EFE6}" presName="parentText" presStyleLbl="node1" presStyleIdx="1" presStyleCnt="2">
        <dgm:presLayoutVars>
          <dgm:chMax val="0"/>
          <dgm:bulletEnabled val="1"/>
        </dgm:presLayoutVars>
      </dgm:prSet>
      <dgm:spPr/>
    </dgm:pt>
  </dgm:ptLst>
  <dgm:cxnLst>
    <dgm:cxn modelId="{A954FB66-441A-4FB7-B0D8-47A17B6DDBA7}" srcId="{1966677D-EAC0-4168-BB82-3008E4C657EE}" destId="{5FAAACFF-547F-45B7-890B-062A91B0A3CE}" srcOrd="1" destOrd="0" parTransId="{5FEA4662-89B8-4FFD-9927-A5C874AE784E}" sibTransId="{911CDF2E-57EA-45FA-A158-3C9979FE5542}"/>
    <dgm:cxn modelId="{F3FC964F-87C2-464A-9237-E41D52B68047}" type="presOf" srcId="{9DD5208F-6DF2-415E-9867-F248020C89ED}" destId="{D35992B9-930E-4FF0-882F-3FC89DAAB49B}" srcOrd="0" destOrd="3" presId="urn:microsoft.com/office/officeart/2005/8/layout/vList2"/>
    <dgm:cxn modelId="{B73DD843-F3DF-463A-A7E2-45CE0E2C828C}" srcId="{1966677D-EAC0-4168-BB82-3008E4C657EE}" destId="{9DD5208F-6DF2-415E-9867-F248020C89ED}" srcOrd="3" destOrd="0" parTransId="{7EC3AA2F-CF48-4A87-95E8-6683B62ED559}" sibTransId="{8541E9AD-63CC-42E9-B6E2-CBAB52886463}"/>
    <dgm:cxn modelId="{60B6E276-0CAA-4734-A07D-1260739256CD}" srcId="{C07A7E4C-23FA-4059-86B5-AAD0872BD0D3}" destId="{F03558B4-0FA5-4FFB-9FFF-C0412400EFE6}" srcOrd="1" destOrd="0" parTransId="{75B6499D-CF90-4A56-8AAE-54D2E0ECD2F6}" sibTransId="{D82EEED0-1F68-4270-B045-580C8B5B3F86}"/>
    <dgm:cxn modelId="{373D3A99-3681-4B41-8336-87B062AD155A}" type="presOf" srcId="{5FAAACFF-547F-45B7-890B-062A91B0A3CE}" destId="{D35992B9-930E-4FF0-882F-3FC89DAAB49B}" srcOrd="0" destOrd="1" presId="urn:microsoft.com/office/officeart/2005/8/layout/vList2"/>
    <dgm:cxn modelId="{D48583EE-280B-4DBC-9FE0-5C5EF2A36805}" srcId="{C07A7E4C-23FA-4059-86B5-AAD0872BD0D3}" destId="{1966677D-EAC0-4168-BB82-3008E4C657EE}" srcOrd="0" destOrd="0" parTransId="{500BE908-D654-4AB2-9756-4363028A8A11}" sibTransId="{86E8BD17-96B1-4930-A1FE-99B569A2B2C6}"/>
    <dgm:cxn modelId="{0F6645AA-9AED-4B6D-9EB7-DEB59E9F66F7}" type="presOf" srcId="{1966677D-EAC0-4168-BB82-3008E4C657EE}" destId="{3366EA41-3536-44EA-BE17-36B5D77F21D7}" srcOrd="0" destOrd="0" presId="urn:microsoft.com/office/officeart/2005/8/layout/vList2"/>
    <dgm:cxn modelId="{11384D83-B8B9-44F9-8E9C-A1DE7CD2C3FB}" type="presOf" srcId="{9A95C9DF-4C80-4A20-993B-A0932BE10834}" destId="{D35992B9-930E-4FF0-882F-3FC89DAAB49B}" srcOrd="0" destOrd="5" presId="urn:microsoft.com/office/officeart/2005/8/layout/vList2"/>
    <dgm:cxn modelId="{4F1B70FF-448A-4F9F-9E5F-FBBAFCF1F552}" type="presOf" srcId="{422C8DF0-4C6E-4BEF-8D10-741628FC644D}" destId="{D35992B9-930E-4FF0-882F-3FC89DAAB49B}" srcOrd="0" destOrd="0" presId="urn:microsoft.com/office/officeart/2005/8/layout/vList2"/>
    <dgm:cxn modelId="{AF222B04-FC5A-45ED-A3A2-CABB313906B1}" srcId="{1966677D-EAC0-4168-BB82-3008E4C657EE}" destId="{76F5D96A-B786-46C1-9E2F-94A0F2692C39}" srcOrd="2" destOrd="0" parTransId="{457CABE7-15EE-4E3E-9419-FCB526F6611B}" sibTransId="{39F61C96-8352-476E-984B-A5741B8ECB7D}"/>
    <dgm:cxn modelId="{30DA8F00-C020-4C91-AA74-8AFFEC61F374}" type="presOf" srcId="{F03558B4-0FA5-4FFB-9FFF-C0412400EFE6}" destId="{EB6D2FE3-98AE-4249-8B3F-7B027A2FE847}" srcOrd="0" destOrd="0" presId="urn:microsoft.com/office/officeart/2005/8/layout/vList2"/>
    <dgm:cxn modelId="{3C3A24DF-DF8D-4385-949D-44082C4A2B30}" type="presOf" srcId="{76F5D96A-B786-46C1-9E2F-94A0F2692C39}" destId="{D35992B9-930E-4FF0-882F-3FC89DAAB49B}" srcOrd="0" destOrd="2" presId="urn:microsoft.com/office/officeart/2005/8/layout/vList2"/>
    <dgm:cxn modelId="{A5407074-288A-4E11-8955-D87BCFDC75F4}" type="presOf" srcId="{C07A7E4C-23FA-4059-86B5-AAD0872BD0D3}" destId="{3C0FC527-8267-4172-B29F-2EDEEC866257}" srcOrd="0" destOrd="0" presId="urn:microsoft.com/office/officeart/2005/8/layout/vList2"/>
    <dgm:cxn modelId="{764C220B-19CE-4815-8AD4-193D305F3762}" srcId="{1966677D-EAC0-4168-BB82-3008E4C657EE}" destId="{5CE4938D-E145-493F-8B6E-03AC2FAEDA97}" srcOrd="4" destOrd="0" parTransId="{E3F7CDA7-0119-49F7-8B74-EE354D5E7D81}" sibTransId="{B410E86E-B9AC-4EBD-B2D7-9882A8F7328E}"/>
    <dgm:cxn modelId="{C5009138-CABB-4019-8936-CCBF6BA63CB7}" type="presOf" srcId="{5CE4938D-E145-493F-8B6E-03AC2FAEDA97}" destId="{D35992B9-930E-4FF0-882F-3FC89DAAB49B}" srcOrd="0" destOrd="4" presId="urn:microsoft.com/office/officeart/2005/8/layout/vList2"/>
    <dgm:cxn modelId="{05430983-FD0D-4FF2-BAA5-70D051D4E897}" srcId="{1966677D-EAC0-4168-BB82-3008E4C657EE}" destId="{422C8DF0-4C6E-4BEF-8D10-741628FC644D}" srcOrd="0" destOrd="0" parTransId="{65D22495-6E67-411C-82E0-C49EB6FE153A}" sibTransId="{6CD989E3-0901-480E-8C40-455D4827FE9F}"/>
    <dgm:cxn modelId="{59CEF725-BE91-4472-83DA-4A70173EAC7E}" srcId="{1966677D-EAC0-4168-BB82-3008E4C657EE}" destId="{9A95C9DF-4C80-4A20-993B-A0932BE10834}" srcOrd="5" destOrd="0" parTransId="{E8CE440D-2C55-4F19-9232-8BB9C5337E7C}" sibTransId="{18EFD21F-11E2-451A-8602-375673643531}"/>
    <dgm:cxn modelId="{24E48CD7-1B8A-47D5-BEAE-D13339E7BDE6}" type="presParOf" srcId="{3C0FC527-8267-4172-B29F-2EDEEC866257}" destId="{3366EA41-3536-44EA-BE17-36B5D77F21D7}" srcOrd="0" destOrd="0" presId="urn:microsoft.com/office/officeart/2005/8/layout/vList2"/>
    <dgm:cxn modelId="{F71F92A2-74FC-42CA-8F65-553E0567899C}" type="presParOf" srcId="{3C0FC527-8267-4172-B29F-2EDEEC866257}" destId="{D35992B9-930E-4FF0-882F-3FC89DAAB49B}" srcOrd="1" destOrd="0" presId="urn:microsoft.com/office/officeart/2005/8/layout/vList2"/>
    <dgm:cxn modelId="{BC99917A-20FE-4158-8905-57934C2FE633}" type="presParOf" srcId="{3C0FC527-8267-4172-B29F-2EDEEC866257}" destId="{EB6D2FE3-98AE-4249-8B3F-7B027A2FE8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43799-FE91-43DF-B3F8-5D165C320244}"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804CB7FB-D516-48D7-85B9-F2E93B149E71}">
      <dgm:prSet custT="1"/>
      <dgm:spPr/>
      <dgm:t>
        <a:bodyPr/>
        <a:lstStyle/>
        <a:p>
          <a:pPr rtl="0"/>
          <a:r>
            <a:rPr lang="en-US" sz="6000" dirty="0" smtClean="0"/>
            <a:t>Moving is the 3</a:t>
          </a:r>
          <a:r>
            <a:rPr lang="en-US" sz="6000" baseline="30000" dirty="0" smtClean="0"/>
            <a:t>rd</a:t>
          </a:r>
          <a:r>
            <a:rPr lang="en-US" sz="6000" dirty="0" smtClean="0"/>
            <a:t> most stressful life event</a:t>
          </a:r>
          <a:endParaRPr lang="en-US" sz="6000" dirty="0"/>
        </a:p>
      </dgm:t>
    </dgm:pt>
    <dgm:pt modelId="{E0FCFD6A-06A9-4A68-8BA1-E194DE941C82}" type="parTrans" cxnId="{51691589-5E70-46DF-B938-B58BD08ED14D}">
      <dgm:prSet/>
      <dgm:spPr/>
      <dgm:t>
        <a:bodyPr/>
        <a:lstStyle/>
        <a:p>
          <a:endParaRPr lang="en-US"/>
        </a:p>
      </dgm:t>
    </dgm:pt>
    <dgm:pt modelId="{E8036F93-5048-4CB3-A250-25AD65062F2A}" type="sibTrans" cxnId="{51691589-5E70-46DF-B938-B58BD08ED14D}">
      <dgm:prSet/>
      <dgm:spPr/>
      <dgm:t>
        <a:bodyPr/>
        <a:lstStyle/>
        <a:p>
          <a:endParaRPr lang="en-US"/>
        </a:p>
      </dgm:t>
    </dgm:pt>
    <dgm:pt modelId="{14626952-B9B6-4FD2-A689-4C8C32EBB4E2}">
      <dgm:prSet custT="1"/>
      <dgm:spPr/>
      <dgm:t>
        <a:bodyPr/>
        <a:lstStyle/>
        <a:p>
          <a:pPr rtl="0"/>
          <a:r>
            <a:rPr lang="en-US" sz="2400" smtClean="0"/>
            <a:t>Saying Goodbye</a:t>
          </a:r>
          <a:endParaRPr lang="en-US" sz="2400"/>
        </a:p>
      </dgm:t>
    </dgm:pt>
    <dgm:pt modelId="{3D7A18C2-37D4-43B0-A363-1AA1D3DDF621}" type="parTrans" cxnId="{431851C5-00D8-44DD-9041-AF5C1C7BE656}">
      <dgm:prSet/>
      <dgm:spPr/>
      <dgm:t>
        <a:bodyPr/>
        <a:lstStyle/>
        <a:p>
          <a:endParaRPr lang="en-US"/>
        </a:p>
      </dgm:t>
    </dgm:pt>
    <dgm:pt modelId="{781071A4-23F8-44F4-BD3F-97E5D27D72F4}" type="sibTrans" cxnId="{431851C5-00D8-44DD-9041-AF5C1C7BE656}">
      <dgm:prSet/>
      <dgm:spPr/>
      <dgm:t>
        <a:bodyPr/>
        <a:lstStyle/>
        <a:p>
          <a:endParaRPr lang="en-US"/>
        </a:p>
      </dgm:t>
    </dgm:pt>
    <dgm:pt modelId="{CEE51E0F-555C-4C2B-A156-038C1077F621}">
      <dgm:prSet custT="1"/>
      <dgm:spPr/>
      <dgm:t>
        <a:bodyPr/>
        <a:lstStyle/>
        <a:p>
          <a:pPr rtl="0"/>
          <a:r>
            <a:rPr lang="en-US" sz="2400" smtClean="0"/>
            <a:t>Losing Your Support Network</a:t>
          </a:r>
          <a:endParaRPr lang="en-US" sz="2400"/>
        </a:p>
      </dgm:t>
    </dgm:pt>
    <dgm:pt modelId="{63AFF879-FC48-48DD-B966-E2D313CDD8D4}" type="parTrans" cxnId="{6948155A-AAAD-428D-9321-1665884220C1}">
      <dgm:prSet/>
      <dgm:spPr/>
      <dgm:t>
        <a:bodyPr/>
        <a:lstStyle/>
        <a:p>
          <a:endParaRPr lang="en-US"/>
        </a:p>
      </dgm:t>
    </dgm:pt>
    <dgm:pt modelId="{B6F96CF5-7657-4190-BF6A-B53D2AF1DF79}" type="sibTrans" cxnId="{6948155A-AAAD-428D-9321-1665884220C1}">
      <dgm:prSet/>
      <dgm:spPr/>
      <dgm:t>
        <a:bodyPr/>
        <a:lstStyle/>
        <a:p>
          <a:endParaRPr lang="en-US"/>
        </a:p>
      </dgm:t>
    </dgm:pt>
    <dgm:pt modelId="{76596FC6-C269-447C-A26E-670AAC0B9472}">
      <dgm:prSet/>
      <dgm:spPr/>
      <dgm:t>
        <a:bodyPr/>
        <a:lstStyle/>
        <a:p>
          <a:pPr rtl="0"/>
          <a:r>
            <a:rPr lang="en-US" dirty="0" smtClean="0"/>
            <a:t>Helping Kids Transition</a:t>
          </a:r>
          <a:endParaRPr lang="en-US" dirty="0"/>
        </a:p>
      </dgm:t>
    </dgm:pt>
    <dgm:pt modelId="{ED42B1B9-7721-466B-97F0-F217BA61517E}" type="parTrans" cxnId="{418B0F55-2930-42F1-BFD7-51E824E6961A}">
      <dgm:prSet/>
      <dgm:spPr/>
      <dgm:t>
        <a:bodyPr/>
        <a:lstStyle/>
        <a:p>
          <a:endParaRPr lang="en-US"/>
        </a:p>
      </dgm:t>
    </dgm:pt>
    <dgm:pt modelId="{5EBDB193-F2FB-4633-AA68-A501313896E1}" type="sibTrans" cxnId="{418B0F55-2930-42F1-BFD7-51E824E6961A}">
      <dgm:prSet/>
      <dgm:spPr/>
      <dgm:t>
        <a:bodyPr/>
        <a:lstStyle/>
        <a:p>
          <a:endParaRPr lang="en-US"/>
        </a:p>
      </dgm:t>
    </dgm:pt>
    <dgm:pt modelId="{6AF8B8B8-1BE7-404B-9C9C-268B579D6DF7}">
      <dgm:prSet custT="1"/>
      <dgm:spPr/>
      <dgm:t>
        <a:bodyPr/>
        <a:lstStyle/>
        <a:p>
          <a:pPr rtl="0"/>
          <a:r>
            <a:rPr lang="en-US" sz="2400" b="1" u="sng" dirty="0" smtClean="0"/>
            <a:t>Finding:</a:t>
          </a:r>
          <a:r>
            <a:rPr lang="en-US" sz="2400" dirty="0" smtClean="0"/>
            <a:t/>
          </a:r>
          <a:br>
            <a:rPr lang="en-US" sz="2400" dirty="0" smtClean="0"/>
          </a:br>
          <a:r>
            <a:rPr lang="en-US" sz="2400" dirty="0" smtClean="0"/>
            <a:t>Housing Schools Doctors </a:t>
          </a:r>
          <a:r>
            <a:rPr lang="en-US" sz="2400" dirty="0" err="1" smtClean="0"/>
            <a:t>TherapistsFriends</a:t>
          </a:r>
          <a:endParaRPr lang="en-US" sz="2400" dirty="0"/>
        </a:p>
      </dgm:t>
    </dgm:pt>
    <dgm:pt modelId="{8E3E6E70-7AAC-409C-B05E-CFC1CBF2E7D9}" type="parTrans" cxnId="{C701B56E-C914-457A-9A24-EFCF9826FB8A}">
      <dgm:prSet/>
      <dgm:spPr/>
      <dgm:t>
        <a:bodyPr/>
        <a:lstStyle/>
        <a:p>
          <a:endParaRPr lang="en-US"/>
        </a:p>
      </dgm:t>
    </dgm:pt>
    <dgm:pt modelId="{4F921732-2789-4A71-9A14-0F51BF01B76B}" type="sibTrans" cxnId="{C701B56E-C914-457A-9A24-EFCF9826FB8A}">
      <dgm:prSet/>
      <dgm:spPr/>
      <dgm:t>
        <a:bodyPr/>
        <a:lstStyle/>
        <a:p>
          <a:endParaRPr lang="en-US"/>
        </a:p>
      </dgm:t>
    </dgm:pt>
    <dgm:pt modelId="{0858E15D-5169-4D19-83A1-D082F3C1C441}">
      <dgm:prSet custT="1"/>
      <dgm:spPr/>
      <dgm:t>
        <a:bodyPr/>
        <a:lstStyle/>
        <a:p>
          <a:pPr rtl="0"/>
          <a:r>
            <a:rPr lang="en-US" sz="2400" dirty="0" smtClean="0"/>
            <a:t>Being new</a:t>
          </a:r>
          <a:endParaRPr lang="en-US" sz="2400" dirty="0"/>
        </a:p>
      </dgm:t>
    </dgm:pt>
    <dgm:pt modelId="{001547D8-6C81-4F14-B17A-76DB94B27519}" type="parTrans" cxnId="{7C9A93F1-B193-470E-916C-742B2BD47A89}">
      <dgm:prSet/>
      <dgm:spPr/>
      <dgm:t>
        <a:bodyPr/>
        <a:lstStyle/>
        <a:p>
          <a:endParaRPr lang="en-US"/>
        </a:p>
      </dgm:t>
    </dgm:pt>
    <dgm:pt modelId="{4CB6D6F3-5E5C-46E3-831F-22FF29EDE4ED}" type="sibTrans" cxnId="{7C9A93F1-B193-470E-916C-742B2BD47A89}">
      <dgm:prSet/>
      <dgm:spPr/>
      <dgm:t>
        <a:bodyPr/>
        <a:lstStyle/>
        <a:p>
          <a:endParaRPr lang="en-US"/>
        </a:p>
      </dgm:t>
    </dgm:pt>
    <dgm:pt modelId="{1E899BF8-242A-4459-ADC2-B5DED98155C8}" type="pres">
      <dgm:prSet presAssocID="{42443799-FE91-43DF-B3F8-5D165C320244}" presName="Name0" presStyleCnt="0">
        <dgm:presLayoutVars>
          <dgm:dir/>
          <dgm:animLvl val="lvl"/>
          <dgm:resizeHandles val="exact"/>
        </dgm:presLayoutVars>
      </dgm:prSet>
      <dgm:spPr/>
    </dgm:pt>
    <dgm:pt modelId="{6E13BA34-C184-476F-9E04-4605D43E1541}" type="pres">
      <dgm:prSet presAssocID="{804CB7FB-D516-48D7-85B9-F2E93B149E71}" presName="boxAndChildren" presStyleCnt="0"/>
      <dgm:spPr/>
    </dgm:pt>
    <dgm:pt modelId="{04F881B5-99C8-4204-94FB-C537846C935D}" type="pres">
      <dgm:prSet presAssocID="{804CB7FB-D516-48D7-85B9-F2E93B149E71}" presName="parentTextBox" presStyleLbl="node1" presStyleIdx="0" presStyleCnt="1"/>
      <dgm:spPr/>
    </dgm:pt>
    <dgm:pt modelId="{DB884B13-9FA3-4744-8790-A8DC8BC43C79}" type="pres">
      <dgm:prSet presAssocID="{804CB7FB-D516-48D7-85B9-F2E93B149E71}" presName="entireBox" presStyleLbl="node1" presStyleIdx="0" presStyleCnt="1" custLinFactNeighborX="-877"/>
      <dgm:spPr/>
    </dgm:pt>
    <dgm:pt modelId="{922C05BA-BBB0-4C60-A111-30E277E6DA6D}" type="pres">
      <dgm:prSet presAssocID="{804CB7FB-D516-48D7-85B9-F2E93B149E71}" presName="descendantBox" presStyleCnt="0"/>
      <dgm:spPr/>
    </dgm:pt>
    <dgm:pt modelId="{A504A147-4B6C-4FBA-9398-E01D4C2C9079}" type="pres">
      <dgm:prSet presAssocID="{14626952-B9B6-4FD2-A689-4C8C32EBB4E2}" presName="childTextBox" presStyleLbl="fgAccFollowNode1" presStyleIdx="0" presStyleCnt="5">
        <dgm:presLayoutVars>
          <dgm:bulletEnabled val="1"/>
        </dgm:presLayoutVars>
      </dgm:prSet>
      <dgm:spPr/>
    </dgm:pt>
    <dgm:pt modelId="{06410F20-270C-4FBB-9E7B-59039C6DFDD8}" type="pres">
      <dgm:prSet presAssocID="{CEE51E0F-555C-4C2B-A156-038C1077F621}" presName="childTextBox" presStyleLbl="fgAccFollowNode1" presStyleIdx="1" presStyleCnt="5">
        <dgm:presLayoutVars>
          <dgm:bulletEnabled val="1"/>
        </dgm:presLayoutVars>
      </dgm:prSet>
      <dgm:spPr/>
    </dgm:pt>
    <dgm:pt modelId="{48A61F9C-FD03-41F6-A027-D42470599764}" type="pres">
      <dgm:prSet presAssocID="{76596FC6-C269-447C-A26E-670AAC0B9472}" presName="childTextBox" presStyleLbl="fgAccFollowNode1" presStyleIdx="2" presStyleCnt="5">
        <dgm:presLayoutVars>
          <dgm:bulletEnabled val="1"/>
        </dgm:presLayoutVars>
      </dgm:prSet>
      <dgm:spPr/>
    </dgm:pt>
    <dgm:pt modelId="{A82E55D6-7DD6-4916-97D2-77402BC95DCD}" type="pres">
      <dgm:prSet presAssocID="{6AF8B8B8-1BE7-404B-9C9C-268B579D6DF7}" presName="childTextBox" presStyleLbl="fgAccFollowNode1" presStyleIdx="3" presStyleCnt="5">
        <dgm:presLayoutVars>
          <dgm:bulletEnabled val="1"/>
        </dgm:presLayoutVars>
      </dgm:prSet>
      <dgm:spPr/>
      <dgm:t>
        <a:bodyPr/>
        <a:lstStyle/>
        <a:p>
          <a:endParaRPr lang="en-US"/>
        </a:p>
      </dgm:t>
    </dgm:pt>
    <dgm:pt modelId="{F97AAA1A-C41A-4A97-8294-5C3324B294A4}" type="pres">
      <dgm:prSet presAssocID="{0858E15D-5169-4D19-83A1-D082F3C1C441}" presName="childTextBox" presStyleLbl="fgAccFollowNode1" presStyleIdx="4" presStyleCnt="5">
        <dgm:presLayoutVars>
          <dgm:bulletEnabled val="1"/>
        </dgm:presLayoutVars>
      </dgm:prSet>
      <dgm:spPr/>
    </dgm:pt>
  </dgm:ptLst>
  <dgm:cxnLst>
    <dgm:cxn modelId="{B931616F-37A6-4FCF-8CB8-5ED7699D4C1F}" type="presOf" srcId="{76596FC6-C269-447C-A26E-670AAC0B9472}" destId="{48A61F9C-FD03-41F6-A027-D42470599764}" srcOrd="0" destOrd="0" presId="urn:microsoft.com/office/officeart/2005/8/layout/process4"/>
    <dgm:cxn modelId="{16AD420F-3DEA-4D19-A277-AE04BF4D1198}" type="presOf" srcId="{6AF8B8B8-1BE7-404B-9C9C-268B579D6DF7}" destId="{A82E55D6-7DD6-4916-97D2-77402BC95DCD}" srcOrd="0" destOrd="0" presId="urn:microsoft.com/office/officeart/2005/8/layout/process4"/>
    <dgm:cxn modelId="{52830D32-6210-4070-ABFD-7D1CC5C8ACAD}" type="presOf" srcId="{804CB7FB-D516-48D7-85B9-F2E93B149E71}" destId="{04F881B5-99C8-4204-94FB-C537846C935D}" srcOrd="0" destOrd="0" presId="urn:microsoft.com/office/officeart/2005/8/layout/process4"/>
    <dgm:cxn modelId="{C701B56E-C914-457A-9A24-EFCF9826FB8A}" srcId="{804CB7FB-D516-48D7-85B9-F2E93B149E71}" destId="{6AF8B8B8-1BE7-404B-9C9C-268B579D6DF7}" srcOrd="3" destOrd="0" parTransId="{8E3E6E70-7AAC-409C-B05E-CFC1CBF2E7D9}" sibTransId="{4F921732-2789-4A71-9A14-0F51BF01B76B}"/>
    <dgm:cxn modelId="{51691589-5E70-46DF-B938-B58BD08ED14D}" srcId="{42443799-FE91-43DF-B3F8-5D165C320244}" destId="{804CB7FB-D516-48D7-85B9-F2E93B149E71}" srcOrd="0" destOrd="0" parTransId="{E0FCFD6A-06A9-4A68-8BA1-E194DE941C82}" sibTransId="{E8036F93-5048-4CB3-A250-25AD65062F2A}"/>
    <dgm:cxn modelId="{418B0F55-2930-42F1-BFD7-51E824E6961A}" srcId="{804CB7FB-D516-48D7-85B9-F2E93B149E71}" destId="{76596FC6-C269-447C-A26E-670AAC0B9472}" srcOrd="2" destOrd="0" parTransId="{ED42B1B9-7721-466B-97F0-F217BA61517E}" sibTransId="{5EBDB193-F2FB-4633-AA68-A501313896E1}"/>
    <dgm:cxn modelId="{7C9A93F1-B193-470E-916C-742B2BD47A89}" srcId="{804CB7FB-D516-48D7-85B9-F2E93B149E71}" destId="{0858E15D-5169-4D19-83A1-D082F3C1C441}" srcOrd="4" destOrd="0" parTransId="{001547D8-6C81-4F14-B17A-76DB94B27519}" sibTransId="{4CB6D6F3-5E5C-46E3-831F-22FF29EDE4ED}"/>
    <dgm:cxn modelId="{76395970-164A-4B1A-A377-1DCD01EFD1B0}" type="presOf" srcId="{42443799-FE91-43DF-B3F8-5D165C320244}" destId="{1E899BF8-242A-4459-ADC2-B5DED98155C8}" srcOrd="0" destOrd="0" presId="urn:microsoft.com/office/officeart/2005/8/layout/process4"/>
    <dgm:cxn modelId="{CFDE6BE9-C647-4E4E-A7EE-BF54FE9E6F3B}" type="presOf" srcId="{804CB7FB-D516-48D7-85B9-F2E93B149E71}" destId="{DB884B13-9FA3-4744-8790-A8DC8BC43C79}" srcOrd="1" destOrd="0" presId="urn:microsoft.com/office/officeart/2005/8/layout/process4"/>
    <dgm:cxn modelId="{49C2A596-A6A9-49F7-BF27-B3187DB30D59}" type="presOf" srcId="{14626952-B9B6-4FD2-A689-4C8C32EBB4E2}" destId="{A504A147-4B6C-4FBA-9398-E01D4C2C9079}" srcOrd="0" destOrd="0" presId="urn:microsoft.com/office/officeart/2005/8/layout/process4"/>
    <dgm:cxn modelId="{6948155A-AAAD-428D-9321-1665884220C1}" srcId="{804CB7FB-D516-48D7-85B9-F2E93B149E71}" destId="{CEE51E0F-555C-4C2B-A156-038C1077F621}" srcOrd="1" destOrd="0" parTransId="{63AFF879-FC48-48DD-B966-E2D313CDD8D4}" sibTransId="{B6F96CF5-7657-4190-BF6A-B53D2AF1DF79}"/>
    <dgm:cxn modelId="{431851C5-00D8-44DD-9041-AF5C1C7BE656}" srcId="{804CB7FB-D516-48D7-85B9-F2E93B149E71}" destId="{14626952-B9B6-4FD2-A689-4C8C32EBB4E2}" srcOrd="0" destOrd="0" parTransId="{3D7A18C2-37D4-43B0-A363-1AA1D3DDF621}" sibTransId="{781071A4-23F8-44F4-BD3F-97E5D27D72F4}"/>
    <dgm:cxn modelId="{38265EB7-552A-45F2-8D14-5C27DA97E8A0}" type="presOf" srcId="{0858E15D-5169-4D19-83A1-D082F3C1C441}" destId="{F97AAA1A-C41A-4A97-8294-5C3324B294A4}" srcOrd="0" destOrd="0" presId="urn:microsoft.com/office/officeart/2005/8/layout/process4"/>
    <dgm:cxn modelId="{CAA3A41C-D3A3-41D8-8BA7-83A498EE4EEF}" type="presOf" srcId="{CEE51E0F-555C-4C2B-A156-038C1077F621}" destId="{06410F20-270C-4FBB-9E7B-59039C6DFDD8}" srcOrd="0" destOrd="0" presId="urn:microsoft.com/office/officeart/2005/8/layout/process4"/>
    <dgm:cxn modelId="{6C3786FA-85F2-4E89-8D39-02C484B5A815}" type="presParOf" srcId="{1E899BF8-242A-4459-ADC2-B5DED98155C8}" destId="{6E13BA34-C184-476F-9E04-4605D43E1541}" srcOrd="0" destOrd="0" presId="urn:microsoft.com/office/officeart/2005/8/layout/process4"/>
    <dgm:cxn modelId="{6E46BBBB-AB97-42C1-82AD-163B20447EE3}" type="presParOf" srcId="{6E13BA34-C184-476F-9E04-4605D43E1541}" destId="{04F881B5-99C8-4204-94FB-C537846C935D}" srcOrd="0" destOrd="0" presId="urn:microsoft.com/office/officeart/2005/8/layout/process4"/>
    <dgm:cxn modelId="{085A8F44-F291-48A0-B3AA-BDFABD02BC5A}" type="presParOf" srcId="{6E13BA34-C184-476F-9E04-4605D43E1541}" destId="{DB884B13-9FA3-4744-8790-A8DC8BC43C79}" srcOrd="1" destOrd="0" presId="urn:microsoft.com/office/officeart/2005/8/layout/process4"/>
    <dgm:cxn modelId="{47567952-BC39-47D6-BFD0-23A1CE981269}" type="presParOf" srcId="{6E13BA34-C184-476F-9E04-4605D43E1541}" destId="{922C05BA-BBB0-4C60-A111-30E277E6DA6D}" srcOrd="2" destOrd="0" presId="urn:microsoft.com/office/officeart/2005/8/layout/process4"/>
    <dgm:cxn modelId="{CC2BAD88-CE48-4326-8A2D-39B9DA56AF81}" type="presParOf" srcId="{922C05BA-BBB0-4C60-A111-30E277E6DA6D}" destId="{A504A147-4B6C-4FBA-9398-E01D4C2C9079}" srcOrd="0" destOrd="0" presId="urn:microsoft.com/office/officeart/2005/8/layout/process4"/>
    <dgm:cxn modelId="{6B8F20FE-A53C-4050-9961-F59218D20911}" type="presParOf" srcId="{922C05BA-BBB0-4C60-A111-30E277E6DA6D}" destId="{06410F20-270C-4FBB-9E7B-59039C6DFDD8}" srcOrd="1" destOrd="0" presId="urn:microsoft.com/office/officeart/2005/8/layout/process4"/>
    <dgm:cxn modelId="{AED4825E-CB6D-4306-B675-EF100187FC76}" type="presParOf" srcId="{922C05BA-BBB0-4C60-A111-30E277E6DA6D}" destId="{48A61F9C-FD03-41F6-A027-D42470599764}" srcOrd="2" destOrd="0" presId="urn:microsoft.com/office/officeart/2005/8/layout/process4"/>
    <dgm:cxn modelId="{AA812646-C4E4-4467-A791-8FD05CF252A3}" type="presParOf" srcId="{922C05BA-BBB0-4C60-A111-30E277E6DA6D}" destId="{A82E55D6-7DD6-4916-97D2-77402BC95DCD}" srcOrd="3" destOrd="0" presId="urn:microsoft.com/office/officeart/2005/8/layout/process4"/>
    <dgm:cxn modelId="{826C8612-4B9B-43D5-AA98-1DDE67A6A896}" type="presParOf" srcId="{922C05BA-BBB0-4C60-A111-30E277E6DA6D}" destId="{F97AAA1A-C41A-4A97-8294-5C3324B294A4}"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16B6B-C25E-4424-B5D0-E14686758A9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E71431D-1CE0-4585-8113-3C6220E40AD0}">
      <dgm:prSet/>
      <dgm:spPr/>
      <dgm:t>
        <a:bodyPr/>
        <a:lstStyle/>
        <a:p>
          <a:pPr rtl="0"/>
          <a:r>
            <a:rPr lang="en-US" dirty="0" smtClean="0"/>
            <a:t>Special Warfare (SEALS)</a:t>
          </a:r>
          <a:endParaRPr lang="en-US" dirty="0"/>
        </a:p>
      </dgm:t>
    </dgm:pt>
    <dgm:pt modelId="{31EF3B41-8070-45E7-9ED6-68350F52A19F}" type="parTrans" cxnId="{DB4B5A04-2720-4929-9FD5-A6F99E84EFC5}">
      <dgm:prSet/>
      <dgm:spPr/>
      <dgm:t>
        <a:bodyPr/>
        <a:lstStyle/>
        <a:p>
          <a:endParaRPr lang="en-US"/>
        </a:p>
      </dgm:t>
    </dgm:pt>
    <dgm:pt modelId="{6C0CA2E5-6178-4F01-8142-06A94DC63576}" type="sibTrans" cxnId="{DB4B5A04-2720-4929-9FD5-A6F99E84EFC5}">
      <dgm:prSet/>
      <dgm:spPr/>
      <dgm:t>
        <a:bodyPr/>
        <a:lstStyle/>
        <a:p>
          <a:endParaRPr lang="en-US"/>
        </a:p>
      </dgm:t>
    </dgm:pt>
    <dgm:pt modelId="{EA2D1B56-E98D-42B1-B837-CA0121E202C7}">
      <dgm:prSet/>
      <dgm:spPr/>
      <dgm:t>
        <a:bodyPr/>
        <a:lstStyle/>
        <a:p>
          <a:pPr rtl="0"/>
          <a:r>
            <a:rPr lang="en-US" smtClean="0"/>
            <a:t>Dual military</a:t>
          </a:r>
          <a:endParaRPr lang="en-US"/>
        </a:p>
      </dgm:t>
    </dgm:pt>
    <dgm:pt modelId="{E1CBBF96-BDD6-43F8-A6FC-A8CD8469F4FF}" type="parTrans" cxnId="{C32D3F7B-03E5-4694-8C74-DCD43B9A1972}">
      <dgm:prSet/>
      <dgm:spPr/>
      <dgm:t>
        <a:bodyPr/>
        <a:lstStyle/>
        <a:p>
          <a:endParaRPr lang="en-US"/>
        </a:p>
      </dgm:t>
    </dgm:pt>
    <dgm:pt modelId="{96C7BA99-C9D6-4B53-8883-8BF9728CCF4D}" type="sibTrans" cxnId="{C32D3F7B-03E5-4694-8C74-DCD43B9A1972}">
      <dgm:prSet/>
      <dgm:spPr/>
      <dgm:t>
        <a:bodyPr/>
        <a:lstStyle/>
        <a:p>
          <a:endParaRPr lang="en-US"/>
        </a:p>
      </dgm:t>
    </dgm:pt>
    <dgm:pt modelId="{272ABA6D-CCE9-4AD7-8B2C-CADB4FE17050}">
      <dgm:prSet/>
      <dgm:spPr/>
      <dgm:t>
        <a:bodyPr/>
        <a:lstStyle/>
        <a:p>
          <a:pPr rtl="0"/>
          <a:r>
            <a:rPr lang="en-US" smtClean="0"/>
            <a:t>EFMP (High Category)</a:t>
          </a:r>
          <a:endParaRPr lang="en-US"/>
        </a:p>
      </dgm:t>
    </dgm:pt>
    <dgm:pt modelId="{62CC71DB-E4DB-4721-A96D-81C8972B2CF1}" type="parTrans" cxnId="{6B781185-84C6-4641-9DE2-21819C06C737}">
      <dgm:prSet/>
      <dgm:spPr/>
      <dgm:t>
        <a:bodyPr/>
        <a:lstStyle/>
        <a:p>
          <a:endParaRPr lang="en-US"/>
        </a:p>
      </dgm:t>
    </dgm:pt>
    <dgm:pt modelId="{B9BEFB18-6579-4018-86BE-802338AC634E}" type="sibTrans" cxnId="{6B781185-84C6-4641-9DE2-21819C06C737}">
      <dgm:prSet/>
      <dgm:spPr/>
      <dgm:t>
        <a:bodyPr/>
        <a:lstStyle/>
        <a:p>
          <a:endParaRPr lang="en-US"/>
        </a:p>
      </dgm:t>
    </dgm:pt>
    <dgm:pt modelId="{C841D123-D794-4A5C-A446-2FD19467CB15}">
      <dgm:prSet/>
      <dgm:spPr/>
      <dgm:t>
        <a:bodyPr/>
        <a:lstStyle/>
        <a:p>
          <a:pPr rtl="0"/>
          <a:r>
            <a:rPr lang="en-US" smtClean="0"/>
            <a:t>Spouse career</a:t>
          </a:r>
          <a:endParaRPr lang="en-US"/>
        </a:p>
      </dgm:t>
    </dgm:pt>
    <dgm:pt modelId="{D60C9118-9378-4D7B-AC96-570C9C03E915}" type="parTrans" cxnId="{C3F5CC50-0BCE-4EF1-9374-A8AFD305FE73}">
      <dgm:prSet/>
      <dgm:spPr/>
      <dgm:t>
        <a:bodyPr/>
        <a:lstStyle/>
        <a:p>
          <a:endParaRPr lang="en-US"/>
        </a:p>
      </dgm:t>
    </dgm:pt>
    <dgm:pt modelId="{0580DC13-C9A7-4B91-A080-1EC4257BD4C2}" type="sibTrans" cxnId="{C3F5CC50-0BCE-4EF1-9374-A8AFD305FE73}">
      <dgm:prSet/>
      <dgm:spPr/>
      <dgm:t>
        <a:bodyPr/>
        <a:lstStyle/>
        <a:p>
          <a:endParaRPr lang="en-US"/>
        </a:p>
      </dgm:t>
    </dgm:pt>
    <dgm:pt modelId="{9497F1AA-9643-46EA-901D-52DBFC3B62F4}">
      <dgm:prSet/>
      <dgm:spPr/>
      <dgm:t>
        <a:bodyPr/>
        <a:lstStyle/>
        <a:p>
          <a:pPr rtl="0"/>
          <a:r>
            <a:rPr lang="en-US" smtClean="0"/>
            <a:t>Submarine community</a:t>
          </a:r>
          <a:endParaRPr lang="en-US"/>
        </a:p>
      </dgm:t>
    </dgm:pt>
    <dgm:pt modelId="{9BA4C1C5-442A-4285-A284-840EB302F146}" type="parTrans" cxnId="{D4AB5F3C-97C0-45E0-8141-95EBADB6702A}">
      <dgm:prSet/>
      <dgm:spPr/>
      <dgm:t>
        <a:bodyPr/>
        <a:lstStyle/>
        <a:p>
          <a:endParaRPr lang="en-US"/>
        </a:p>
      </dgm:t>
    </dgm:pt>
    <dgm:pt modelId="{47D92695-456E-484D-9DBC-8644A797D1BE}" type="sibTrans" cxnId="{D4AB5F3C-97C0-45E0-8141-95EBADB6702A}">
      <dgm:prSet/>
      <dgm:spPr/>
      <dgm:t>
        <a:bodyPr/>
        <a:lstStyle/>
        <a:p>
          <a:endParaRPr lang="en-US"/>
        </a:p>
      </dgm:t>
    </dgm:pt>
    <dgm:pt modelId="{15C7EDEC-DD03-4AAF-8F86-D405B5B5A5E0}" type="pres">
      <dgm:prSet presAssocID="{B5C16B6B-C25E-4424-B5D0-E14686758A90}" presName="linear" presStyleCnt="0">
        <dgm:presLayoutVars>
          <dgm:animLvl val="lvl"/>
          <dgm:resizeHandles val="exact"/>
        </dgm:presLayoutVars>
      </dgm:prSet>
      <dgm:spPr/>
    </dgm:pt>
    <dgm:pt modelId="{8C668C7E-C9DE-4B7D-B47E-F545DE3D647C}" type="pres">
      <dgm:prSet presAssocID="{BE71431D-1CE0-4585-8113-3C6220E40AD0}" presName="parentText" presStyleLbl="node1" presStyleIdx="0" presStyleCnt="5">
        <dgm:presLayoutVars>
          <dgm:chMax val="0"/>
          <dgm:bulletEnabled val="1"/>
        </dgm:presLayoutVars>
      </dgm:prSet>
      <dgm:spPr/>
    </dgm:pt>
    <dgm:pt modelId="{D669054E-CDF1-475C-B193-0AC517EAF01A}" type="pres">
      <dgm:prSet presAssocID="{6C0CA2E5-6178-4F01-8142-06A94DC63576}" presName="spacer" presStyleCnt="0"/>
      <dgm:spPr/>
    </dgm:pt>
    <dgm:pt modelId="{A4C87AF9-965A-432F-9EFC-9F855AA5EFF0}" type="pres">
      <dgm:prSet presAssocID="{EA2D1B56-E98D-42B1-B837-CA0121E202C7}" presName="parentText" presStyleLbl="node1" presStyleIdx="1" presStyleCnt="5">
        <dgm:presLayoutVars>
          <dgm:chMax val="0"/>
          <dgm:bulletEnabled val="1"/>
        </dgm:presLayoutVars>
      </dgm:prSet>
      <dgm:spPr/>
    </dgm:pt>
    <dgm:pt modelId="{57D23C76-8D0A-4DB7-97EF-194C90FB6541}" type="pres">
      <dgm:prSet presAssocID="{96C7BA99-C9D6-4B53-8883-8BF9728CCF4D}" presName="spacer" presStyleCnt="0"/>
      <dgm:spPr/>
    </dgm:pt>
    <dgm:pt modelId="{C2735B0A-90AE-41CD-9A6A-7BCA04CC03A9}" type="pres">
      <dgm:prSet presAssocID="{272ABA6D-CCE9-4AD7-8B2C-CADB4FE17050}" presName="parentText" presStyleLbl="node1" presStyleIdx="2" presStyleCnt="5">
        <dgm:presLayoutVars>
          <dgm:chMax val="0"/>
          <dgm:bulletEnabled val="1"/>
        </dgm:presLayoutVars>
      </dgm:prSet>
      <dgm:spPr/>
    </dgm:pt>
    <dgm:pt modelId="{242E8EB1-2805-4EF7-9D55-A0FAC1BA8C6B}" type="pres">
      <dgm:prSet presAssocID="{B9BEFB18-6579-4018-86BE-802338AC634E}" presName="spacer" presStyleCnt="0"/>
      <dgm:spPr/>
    </dgm:pt>
    <dgm:pt modelId="{4497BF70-84E5-46A3-A0F3-2D76FA711D38}" type="pres">
      <dgm:prSet presAssocID="{C841D123-D794-4A5C-A446-2FD19467CB15}" presName="parentText" presStyleLbl="node1" presStyleIdx="3" presStyleCnt="5">
        <dgm:presLayoutVars>
          <dgm:chMax val="0"/>
          <dgm:bulletEnabled val="1"/>
        </dgm:presLayoutVars>
      </dgm:prSet>
      <dgm:spPr/>
    </dgm:pt>
    <dgm:pt modelId="{C88E8530-E14E-4128-9A47-FC2AFF87B5AF}" type="pres">
      <dgm:prSet presAssocID="{0580DC13-C9A7-4B91-A080-1EC4257BD4C2}" presName="spacer" presStyleCnt="0"/>
      <dgm:spPr/>
    </dgm:pt>
    <dgm:pt modelId="{4CAADE54-FE76-4598-A37A-E43FCEC46CC1}" type="pres">
      <dgm:prSet presAssocID="{9497F1AA-9643-46EA-901D-52DBFC3B62F4}" presName="parentText" presStyleLbl="node1" presStyleIdx="4" presStyleCnt="5">
        <dgm:presLayoutVars>
          <dgm:chMax val="0"/>
          <dgm:bulletEnabled val="1"/>
        </dgm:presLayoutVars>
      </dgm:prSet>
      <dgm:spPr/>
    </dgm:pt>
  </dgm:ptLst>
  <dgm:cxnLst>
    <dgm:cxn modelId="{DB4B5A04-2720-4929-9FD5-A6F99E84EFC5}" srcId="{B5C16B6B-C25E-4424-B5D0-E14686758A90}" destId="{BE71431D-1CE0-4585-8113-3C6220E40AD0}" srcOrd="0" destOrd="0" parTransId="{31EF3B41-8070-45E7-9ED6-68350F52A19F}" sibTransId="{6C0CA2E5-6178-4F01-8142-06A94DC63576}"/>
    <dgm:cxn modelId="{577038C3-1E34-4DB4-84D7-6400AFF7DD6F}" type="presOf" srcId="{9497F1AA-9643-46EA-901D-52DBFC3B62F4}" destId="{4CAADE54-FE76-4598-A37A-E43FCEC46CC1}" srcOrd="0" destOrd="0" presId="urn:microsoft.com/office/officeart/2005/8/layout/vList2"/>
    <dgm:cxn modelId="{D4AB5F3C-97C0-45E0-8141-95EBADB6702A}" srcId="{B5C16B6B-C25E-4424-B5D0-E14686758A90}" destId="{9497F1AA-9643-46EA-901D-52DBFC3B62F4}" srcOrd="4" destOrd="0" parTransId="{9BA4C1C5-442A-4285-A284-840EB302F146}" sibTransId="{47D92695-456E-484D-9DBC-8644A797D1BE}"/>
    <dgm:cxn modelId="{6B781185-84C6-4641-9DE2-21819C06C737}" srcId="{B5C16B6B-C25E-4424-B5D0-E14686758A90}" destId="{272ABA6D-CCE9-4AD7-8B2C-CADB4FE17050}" srcOrd="2" destOrd="0" parTransId="{62CC71DB-E4DB-4721-A96D-81C8972B2CF1}" sibTransId="{B9BEFB18-6579-4018-86BE-802338AC634E}"/>
    <dgm:cxn modelId="{060FCEDD-7E3D-46C2-9AF2-F46303ACC817}" type="presOf" srcId="{BE71431D-1CE0-4585-8113-3C6220E40AD0}" destId="{8C668C7E-C9DE-4B7D-B47E-F545DE3D647C}" srcOrd="0" destOrd="0" presId="urn:microsoft.com/office/officeart/2005/8/layout/vList2"/>
    <dgm:cxn modelId="{C32D3F7B-03E5-4694-8C74-DCD43B9A1972}" srcId="{B5C16B6B-C25E-4424-B5D0-E14686758A90}" destId="{EA2D1B56-E98D-42B1-B837-CA0121E202C7}" srcOrd="1" destOrd="0" parTransId="{E1CBBF96-BDD6-43F8-A6FC-A8CD8469F4FF}" sibTransId="{96C7BA99-C9D6-4B53-8883-8BF9728CCF4D}"/>
    <dgm:cxn modelId="{D17A607B-C9E3-473B-8977-D916A0B1DA96}" type="presOf" srcId="{B5C16B6B-C25E-4424-B5D0-E14686758A90}" destId="{15C7EDEC-DD03-4AAF-8F86-D405B5B5A5E0}" srcOrd="0" destOrd="0" presId="urn:microsoft.com/office/officeart/2005/8/layout/vList2"/>
    <dgm:cxn modelId="{C3F5CC50-0BCE-4EF1-9374-A8AFD305FE73}" srcId="{B5C16B6B-C25E-4424-B5D0-E14686758A90}" destId="{C841D123-D794-4A5C-A446-2FD19467CB15}" srcOrd="3" destOrd="0" parTransId="{D60C9118-9378-4D7B-AC96-570C9C03E915}" sibTransId="{0580DC13-C9A7-4B91-A080-1EC4257BD4C2}"/>
    <dgm:cxn modelId="{8D5DDFA6-037D-4C41-A73A-81AB0ACD17D6}" type="presOf" srcId="{EA2D1B56-E98D-42B1-B837-CA0121E202C7}" destId="{A4C87AF9-965A-432F-9EFC-9F855AA5EFF0}" srcOrd="0" destOrd="0" presId="urn:microsoft.com/office/officeart/2005/8/layout/vList2"/>
    <dgm:cxn modelId="{9007EEDC-414B-4ADC-9649-04ECA2BF3BA4}" type="presOf" srcId="{272ABA6D-CCE9-4AD7-8B2C-CADB4FE17050}" destId="{C2735B0A-90AE-41CD-9A6A-7BCA04CC03A9}" srcOrd="0" destOrd="0" presId="urn:microsoft.com/office/officeart/2005/8/layout/vList2"/>
    <dgm:cxn modelId="{C76F5AFC-0CFE-4CB9-8D98-EEB8645383C3}" type="presOf" srcId="{C841D123-D794-4A5C-A446-2FD19467CB15}" destId="{4497BF70-84E5-46A3-A0F3-2D76FA711D38}" srcOrd="0" destOrd="0" presId="urn:microsoft.com/office/officeart/2005/8/layout/vList2"/>
    <dgm:cxn modelId="{B2B5B288-7671-4D3B-B7CC-16BB3B40CC66}" type="presParOf" srcId="{15C7EDEC-DD03-4AAF-8F86-D405B5B5A5E0}" destId="{8C668C7E-C9DE-4B7D-B47E-F545DE3D647C}" srcOrd="0" destOrd="0" presId="urn:microsoft.com/office/officeart/2005/8/layout/vList2"/>
    <dgm:cxn modelId="{86EF29AA-9B0F-40BF-9F25-0705BFE08628}" type="presParOf" srcId="{15C7EDEC-DD03-4AAF-8F86-D405B5B5A5E0}" destId="{D669054E-CDF1-475C-B193-0AC517EAF01A}" srcOrd="1" destOrd="0" presId="urn:microsoft.com/office/officeart/2005/8/layout/vList2"/>
    <dgm:cxn modelId="{F8B8263A-1565-4A8E-AF8E-ED7D18D0C7B2}" type="presParOf" srcId="{15C7EDEC-DD03-4AAF-8F86-D405B5B5A5E0}" destId="{A4C87AF9-965A-432F-9EFC-9F855AA5EFF0}" srcOrd="2" destOrd="0" presId="urn:microsoft.com/office/officeart/2005/8/layout/vList2"/>
    <dgm:cxn modelId="{E45E3AF9-FF83-48BD-9B1D-29357CBB5F85}" type="presParOf" srcId="{15C7EDEC-DD03-4AAF-8F86-D405B5B5A5E0}" destId="{57D23C76-8D0A-4DB7-97EF-194C90FB6541}" srcOrd="3" destOrd="0" presId="urn:microsoft.com/office/officeart/2005/8/layout/vList2"/>
    <dgm:cxn modelId="{569B8C11-46D6-4F1E-8F44-43B01733C128}" type="presParOf" srcId="{15C7EDEC-DD03-4AAF-8F86-D405B5B5A5E0}" destId="{C2735B0A-90AE-41CD-9A6A-7BCA04CC03A9}" srcOrd="4" destOrd="0" presId="urn:microsoft.com/office/officeart/2005/8/layout/vList2"/>
    <dgm:cxn modelId="{5C0895AD-A4A8-47C0-AFB1-33469A89DFF6}" type="presParOf" srcId="{15C7EDEC-DD03-4AAF-8F86-D405B5B5A5E0}" destId="{242E8EB1-2805-4EF7-9D55-A0FAC1BA8C6B}" srcOrd="5" destOrd="0" presId="urn:microsoft.com/office/officeart/2005/8/layout/vList2"/>
    <dgm:cxn modelId="{5637559F-E19F-483B-AFC5-1AD04E636B70}" type="presParOf" srcId="{15C7EDEC-DD03-4AAF-8F86-D405B5B5A5E0}" destId="{4497BF70-84E5-46A3-A0F3-2D76FA711D38}" srcOrd="6" destOrd="0" presId="urn:microsoft.com/office/officeart/2005/8/layout/vList2"/>
    <dgm:cxn modelId="{B7049522-85C6-4885-A69F-79907DEBAFB2}" type="presParOf" srcId="{15C7EDEC-DD03-4AAF-8F86-D405B5B5A5E0}" destId="{C88E8530-E14E-4128-9A47-FC2AFF87B5AF}" srcOrd="7" destOrd="0" presId="urn:microsoft.com/office/officeart/2005/8/layout/vList2"/>
    <dgm:cxn modelId="{7FEA4541-F806-494B-BD81-1E19A5200271}" type="presParOf" srcId="{15C7EDEC-DD03-4AAF-8F86-D405B5B5A5E0}" destId="{4CAADE54-FE76-4598-A37A-E43FCEC46CC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6256F-D094-45D4-AA71-7F9C27D0B68C}" type="doc">
      <dgm:prSet loTypeId="urn:microsoft.com/office/officeart/2005/8/layout/gear1" loCatId="cycle" qsTypeId="urn:microsoft.com/office/officeart/2005/8/quickstyle/simple1" qsCatId="simple" csTypeId="urn:microsoft.com/office/officeart/2005/8/colors/colorful3" csCatId="colorful" phldr="1"/>
      <dgm:spPr/>
    </dgm:pt>
    <dgm:pt modelId="{0DB68F93-13A6-407E-8E30-6CFB6AB52BE8}">
      <dgm:prSet phldrT="[Text]"/>
      <dgm:spPr/>
      <dgm:t>
        <a:bodyPr/>
        <a:lstStyle/>
        <a:p>
          <a:r>
            <a:rPr lang="en-US" dirty="0" smtClean="0"/>
            <a:t>Remaining</a:t>
          </a:r>
          <a:endParaRPr lang="en-US" dirty="0"/>
        </a:p>
      </dgm:t>
    </dgm:pt>
    <dgm:pt modelId="{4421F20D-6682-4AD4-824E-CFE1097F475F}" type="parTrans" cxnId="{441080B0-5809-4310-8E20-5A0F4FE515E5}">
      <dgm:prSet/>
      <dgm:spPr/>
      <dgm:t>
        <a:bodyPr/>
        <a:lstStyle/>
        <a:p>
          <a:endParaRPr lang="en-US"/>
        </a:p>
      </dgm:t>
    </dgm:pt>
    <dgm:pt modelId="{04ACCB9B-F96E-4314-A871-931E2B2A766D}" type="sibTrans" cxnId="{441080B0-5809-4310-8E20-5A0F4FE515E5}">
      <dgm:prSet/>
      <dgm:spPr/>
      <dgm:t>
        <a:bodyPr/>
        <a:lstStyle/>
        <a:p>
          <a:endParaRPr lang="en-US"/>
        </a:p>
      </dgm:t>
    </dgm:pt>
    <dgm:pt modelId="{C68B34DE-C863-42AA-BB61-E8B3D1F12807}">
      <dgm:prSet phldrT="[Text]"/>
      <dgm:spPr/>
      <dgm:t>
        <a:bodyPr/>
        <a:lstStyle/>
        <a:p>
          <a:r>
            <a:rPr lang="en-US" dirty="0" smtClean="0"/>
            <a:t>Entering</a:t>
          </a:r>
          <a:endParaRPr lang="en-US" dirty="0"/>
        </a:p>
      </dgm:t>
    </dgm:pt>
    <dgm:pt modelId="{A82FD308-AD9A-4071-BDA8-91369F474970}" type="parTrans" cxnId="{662D82CB-1A61-4068-A2EB-59E89415E821}">
      <dgm:prSet/>
      <dgm:spPr/>
      <dgm:t>
        <a:bodyPr/>
        <a:lstStyle/>
        <a:p>
          <a:endParaRPr lang="en-US"/>
        </a:p>
      </dgm:t>
    </dgm:pt>
    <dgm:pt modelId="{65431B6D-1DBC-4633-984F-9E67ADBF0298}" type="sibTrans" cxnId="{662D82CB-1A61-4068-A2EB-59E89415E821}">
      <dgm:prSet/>
      <dgm:spPr/>
      <dgm:t>
        <a:bodyPr/>
        <a:lstStyle/>
        <a:p>
          <a:endParaRPr lang="en-US"/>
        </a:p>
      </dgm:t>
    </dgm:pt>
    <dgm:pt modelId="{DAC8A4DD-6E84-4820-9B6F-7D845789A4A8}">
      <dgm:prSet phldrT="[Text]"/>
      <dgm:spPr/>
      <dgm:t>
        <a:bodyPr/>
        <a:lstStyle/>
        <a:p>
          <a:r>
            <a:rPr lang="en-US" dirty="0" smtClean="0"/>
            <a:t>Leaving</a:t>
          </a:r>
          <a:endParaRPr lang="en-US" dirty="0"/>
        </a:p>
      </dgm:t>
    </dgm:pt>
    <dgm:pt modelId="{A1771D10-9575-4528-8551-A4F7EB2DD3FE}" type="parTrans" cxnId="{C4ADF3FF-2FCF-4C40-9704-A3D69B54D12A}">
      <dgm:prSet/>
      <dgm:spPr/>
      <dgm:t>
        <a:bodyPr/>
        <a:lstStyle/>
        <a:p>
          <a:endParaRPr lang="en-US"/>
        </a:p>
      </dgm:t>
    </dgm:pt>
    <dgm:pt modelId="{6E35C69C-96F8-486D-8861-C7805A7256AD}" type="sibTrans" cxnId="{C4ADF3FF-2FCF-4C40-9704-A3D69B54D12A}">
      <dgm:prSet/>
      <dgm:spPr/>
      <dgm:t>
        <a:bodyPr/>
        <a:lstStyle/>
        <a:p>
          <a:endParaRPr lang="en-US"/>
        </a:p>
      </dgm:t>
    </dgm:pt>
    <dgm:pt modelId="{B58BE857-8453-47B8-8965-102C6FFFCDFC}" type="pres">
      <dgm:prSet presAssocID="{8316256F-D094-45D4-AA71-7F9C27D0B68C}" presName="composite" presStyleCnt="0">
        <dgm:presLayoutVars>
          <dgm:chMax val="3"/>
          <dgm:animLvl val="lvl"/>
          <dgm:resizeHandles val="exact"/>
        </dgm:presLayoutVars>
      </dgm:prSet>
      <dgm:spPr/>
    </dgm:pt>
    <dgm:pt modelId="{31FC3151-261D-4EDF-BC08-5BA9A408FFAD}" type="pres">
      <dgm:prSet presAssocID="{0DB68F93-13A6-407E-8E30-6CFB6AB52BE8}" presName="gear1" presStyleLbl="node1" presStyleIdx="0" presStyleCnt="3">
        <dgm:presLayoutVars>
          <dgm:chMax val="1"/>
          <dgm:bulletEnabled val="1"/>
        </dgm:presLayoutVars>
      </dgm:prSet>
      <dgm:spPr/>
      <dgm:t>
        <a:bodyPr/>
        <a:lstStyle/>
        <a:p>
          <a:endParaRPr lang="en-US"/>
        </a:p>
      </dgm:t>
    </dgm:pt>
    <dgm:pt modelId="{7D755B68-96F2-405D-B610-EAD5E3850608}" type="pres">
      <dgm:prSet presAssocID="{0DB68F93-13A6-407E-8E30-6CFB6AB52BE8}" presName="gear1srcNode" presStyleLbl="node1" presStyleIdx="0" presStyleCnt="3"/>
      <dgm:spPr/>
      <dgm:t>
        <a:bodyPr/>
        <a:lstStyle/>
        <a:p>
          <a:endParaRPr lang="en-US"/>
        </a:p>
      </dgm:t>
    </dgm:pt>
    <dgm:pt modelId="{E6F4541D-9506-42BD-A6A2-2F5D9476DC1B}" type="pres">
      <dgm:prSet presAssocID="{0DB68F93-13A6-407E-8E30-6CFB6AB52BE8}" presName="gear1dstNode" presStyleLbl="node1" presStyleIdx="0" presStyleCnt="3"/>
      <dgm:spPr/>
      <dgm:t>
        <a:bodyPr/>
        <a:lstStyle/>
        <a:p>
          <a:endParaRPr lang="en-US"/>
        </a:p>
      </dgm:t>
    </dgm:pt>
    <dgm:pt modelId="{099494F8-D6D8-4A14-A6F4-97CA8C898822}" type="pres">
      <dgm:prSet presAssocID="{C68B34DE-C863-42AA-BB61-E8B3D1F12807}" presName="gear2" presStyleLbl="node1" presStyleIdx="1" presStyleCnt="3">
        <dgm:presLayoutVars>
          <dgm:chMax val="1"/>
          <dgm:bulletEnabled val="1"/>
        </dgm:presLayoutVars>
      </dgm:prSet>
      <dgm:spPr/>
      <dgm:t>
        <a:bodyPr/>
        <a:lstStyle/>
        <a:p>
          <a:endParaRPr lang="en-US"/>
        </a:p>
      </dgm:t>
    </dgm:pt>
    <dgm:pt modelId="{2A7EF27C-F096-43A0-B0D5-6FE34781F32F}" type="pres">
      <dgm:prSet presAssocID="{C68B34DE-C863-42AA-BB61-E8B3D1F12807}" presName="gear2srcNode" presStyleLbl="node1" presStyleIdx="1" presStyleCnt="3"/>
      <dgm:spPr/>
      <dgm:t>
        <a:bodyPr/>
        <a:lstStyle/>
        <a:p>
          <a:endParaRPr lang="en-US"/>
        </a:p>
      </dgm:t>
    </dgm:pt>
    <dgm:pt modelId="{C34DFA7C-E093-43BA-92FC-19449F194CF6}" type="pres">
      <dgm:prSet presAssocID="{C68B34DE-C863-42AA-BB61-E8B3D1F12807}" presName="gear2dstNode" presStyleLbl="node1" presStyleIdx="1" presStyleCnt="3"/>
      <dgm:spPr/>
      <dgm:t>
        <a:bodyPr/>
        <a:lstStyle/>
        <a:p>
          <a:endParaRPr lang="en-US"/>
        </a:p>
      </dgm:t>
    </dgm:pt>
    <dgm:pt modelId="{194B539B-1453-493E-89A6-DB98A78663EB}" type="pres">
      <dgm:prSet presAssocID="{DAC8A4DD-6E84-4820-9B6F-7D845789A4A8}" presName="gear3" presStyleLbl="node1" presStyleIdx="2" presStyleCnt="3"/>
      <dgm:spPr/>
      <dgm:t>
        <a:bodyPr/>
        <a:lstStyle/>
        <a:p>
          <a:endParaRPr lang="en-US"/>
        </a:p>
      </dgm:t>
    </dgm:pt>
    <dgm:pt modelId="{767B76A1-13DE-4949-AEE7-45E0D95B4EB3}" type="pres">
      <dgm:prSet presAssocID="{DAC8A4DD-6E84-4820-9B6F-7D845789A4A8}" presName="gear3tx" presStyleLbl="node1" presStyleIdx="2" presStyleCnt="3">
        <dgm:presLayoutVars>
          <dgm:chMax val="1"/>
          <dgm:bulletEnabled val="1"/>
        </dgm:presLayoutVars>
      </dgm:prSet>
      <dgm:spPr/>
      <dgm:t>
        <a:bodyPr/>
        <a:lstStyle/>
        <a:p>
          <a:endParaRPr lang="en-US"/>
        </a:p>
      </dgm:t>
    </dgm:pt>
    <dgm:pt modelId="{EF910A9E-94A7-480D-8ADC-740E9174E0F3}" type="pres">
      <dgm:prSet presAssocID="{DAC8A4DD-6E84-4820-9B6F-7D845789A4A8}" presName="gear3srcNode" presStyleLbl="node1" presStyleIdx="2" presStyleCnt="3"/>
      <dgm:spPr/>
      <dgm:t>
        <a:bodyPr/>
        <a:lstStyle/>
        <a:p>
          <a:endParaRPr lang="en-US"/>
        </a:p>
      </dgm:t>
    </dgm:pt>
    <dgm:pt modelId="{253630DE-20A4-4A74-9B10-12F3F92E3810}" type="pres">
      <dgm:prSet presAssocID="{DAC8A4DD-6E84-4820-9B6F-7D845789A4A8}" presName="gear3dstNode" presStyleLbl="node1" presStyleIdx="2" presStyleCnt="3"/>
      <dgm:spPr/>
      <dgm:t>
        <a:bodyPr/>
        <a:lstStyle/>
        <a:p>
          <a:endParaRPr lang="en-US"/>
        </a:p>
      </dgm:t>
    </dgm:pt>
    <dgm:pt modelId="{4582A5A9-87AF-4083-AE6A-4EC94D09A1A0}" type="pres">
      <dgm:prSet presAssocID="{04ACCB9B-F96E-4314-A871-931E2B2A766D}" presName="connector1" presStyleLbl="sibTrans2D1" presStyleIdx="0" presStyleCnt="3"/>
      <dgm:spPr/>
      <dgm:t>
        <a:bodyPr/>
        <a:lstStyle/>
        <a:p>
          <a:endParaRPr lang="en-US"/>
        </a:p>
      </dgm:t>
    </dgm:pt>
    <dgm:pt modelId="{DA37ECAC-1605-4A72-876E-FAA8F07F16A6}" type="pres">
      <dgm:prSet presAssocID="{65431B6D-1DBC-4633-984F-9E67ADBF0298}" presName="connector2" presStyleLbl="sibTrans2D1" presStyleIdx="1" presStyleCnt="3"/>
      <dgm:spPr/>
      <dgm:t>
        <a:bodyPr/>
        <a:lstStyle/>
        <a:p>
          <a:endParaRPr lang="en-US"/>
        </a:p>
      </dgm:t>
    </dgm:pt>
    <dgm:pt modelId="{D63645B5-D1EE-41B2-9704-EE0BAE9E3458}" type="pres">
      <dgm:prSet presAssocID="{6E35C69C-96F8-486D-8861-C7805A7256AD}" presName="connector3" presStyleLbl="sibTrans2D1" presStyleIdx="2" presStyleCnt="3"/>
      <dgm:spPr/>
      <dgm:t>
        <a:bodyPr/>
        <a:lstStyle/>
        <a:p>
          <a:endParaRPr lang="en-US"/>
        </a:p>
      </dgm:t>
    </dgm:pt>
  </dgm:ptLst>
  <dgm:cxnLst>
    <dgm:cxn modelId="{2CC0DD1E-7FFD-4364-9898-D143BEC90F20}" type="presOf" srcId="{8316256F-D094-45D4-AA71-7F9C27D0B68C}" destId="{B58BE857-8453-47B8-8965-102C6FFFCDFC}" srcOrd="0" destOrd="0" presId="urn:microsoft.com/office/officeart/2005/8/layout/gear1"/>
    <dgm:cxn modelId="{74A831EB-08A3-4516-ACEF-AE0E6C5E722E}" type="presOf" srcId="{0DB68F93-13A6-407E-8E30-6CFB6AB52BE8}" destId="{7D755B68-96F2-405D-B610-EAD5E3850608}" srcOrd="1" destOrd="0" presId="urn:microsoft.com/office/officeart/2005/8/layout/gear1"/>
    <dgm:cxn modelId="{C4ADF3FF-2FCF-4C40-9704-A3D69B54D12A}" srcId="{8316256F-D094-45D4-AA71-7F9C27D0B68C}" destId="{DAC8A4DD-6E84-4820-9B6F-7D845789A4A8}" srcOrd="2" destOrd="0" parTransId="{A1771D10-9575-4528-8551-A4F7EB2DD3FE}" sibTransId="{6E35C69C-96F8-486D-8861-C7805A7256AD}"/>
    <dgm:cxn modelId="{3826A8AA-200D-4F64-9980-CC6FDE862797}" type="presOf" srcId="{C68B34DE-C863-42AA-BB61-E8B3D1F12807}" destId="{2A7EF27C-F096-43A0-B0D5-6FE34781F32F}" srcOrd="1" destOrd="0" presId="urn:microsoft.com/office/officeart/2005/8/layout/gear1"/>
    <dgm:cxn modelId="{04D48F7E-C26F-48AC-B045-B04D87172987}" type="presOf" srcId="{0DB68F93-13A6-407E-8E30-6CFB6AB52BE8}" destId="{31FC3151-261D-4EDF-BC08-5BA9A408FFAD}" srcOrd="0" destOrd="0" presId="urn:microsoft.com/office/officeart/2005/8/layout/gear1"/>
    <dgm:cxn modelId="{F4E839F7-FBEF-49FA-9F94-AA20721C386E}" type="presOf" srcId="{DAC8A4DD-6E84-4820-9B6F-7D845789A4A8}" destId="{253630DE-20A4-4A74-9B10-12F3F92E3810}" srcOrd="3" destOrd="0" presId="urn:microsoft.com/office/officeart/2005/8/layout/gear1"/>
    <dgm:cxn modelId="{69134CC7-0F78-4DAD-A3AA-0E3E0B70C589}" type="presOf" srcId="{65431B6D-1DBC-4633-984F-9E67ADBF0298}" destId="{DA37ECAC-1605-4A72-876E-FAA8F07F16A6}" srcOrd="0" destOrd="0" presId="urn:microsoft.com/office/officeart/2005/8/layout/gear1"/>
    <dgm:cxn modelId="{C9A30B04-C7A6-4123-800D-59FA20D35630}" type="presOf" srcId="{C68B34DE-C863-42AA-BB61-E8B3D1F12807}" destId="{099494F8-D6D8-4A14-A6F4-97CA8C898822}" srcOrd="0" destOrd="0" presId="urn:microsoft.com/office/officeart/2005/8/layout/gear1"/>
    <dgm:cxn modelId="{F63DB405-7312-4852-B50F-2739F4244059}" type="presOf" srcId="{DAC8A4DD-6E84-4820-9B6F-7D845789A4A8}" destId="{767B76A1-13DE-4949-AEE7-45E0D95B4EB3}" srcOrd="1" destOrd="0" presId="urn:microsoft.com/office/officeart/2005/8/layout/gear1"/>
    <dgm:cxn modelId="{997B17CE-0E33-4BEB-A3A6-5D01427DC0A9}" type="presOf" srcId="{04ACCB9B-F96E-4314-A871-931E2B2A766D}" destId="{4582A5A9-87AF-4083-AE6A-4EC94D09A1A0}" srcOrd="0" destOrd="0" presId="urn:microsoft.com/office/officeart/2005/8/layout/gear1"/>
    <dgm:cxn modelId="{50A613DC-42B2-4B4A-920D-F6322D9DE460}" type="presOf" srcId="{0DB68F93-13A6-407E-8E30-6CFB6AB52BE8}" destId="{E6F4541D-9506-42BD-A6A2-2F5D9476DC1B}" srcOrd="2" destOrd="0" presId="urn:microsoft.com/office/officeart/2005/8/layout/gear1"/>
    <dgm:cxn modelId="{982CE9A6-2139-401E-8897-441649DE28BE}" type="presOf" srcId="{C68B34DE-C863-42AA-BB61-E8B3D1F12807}" destId="{C34DFA7C-E093-43BA-92FC-19449F194CF6}" srcOrd="2" destOrd="0" presId="urn:microsoft.com/office/officeart/2005/8/layout/gear1"/>
    <dgm:cxn modelId="{662D82CB-1A61-4068-A2EB-59E89415E821}" srcId="{8316256F-D094-45D4-AA71-7F9C27D0B68C}" destId="{C68B34DE-C863-42AA-BB61-E8B3D1F12807}" srcOrd="1" destOrd="0" parTransId="{A82FD308-AD9A-4071-BDA8-91369F474970}" sibTransId="{65431B6D-1DBC-4633-984F-9E67ADBF0298}"/>
    <dgm:cxn modelId="{E1E43D11-E907-4175-82D6-7FD6680AEB46}" type="presOf" srcId="{DAC8A4DD-6E84-4820-9B6F-7D845789A4A8}" destId="{194B539B-1453-493E-89A6-DB98A78663EB}" srcOrd="0" destOrd="0" presId="urn:microsoft.com/office/officeart/2005/8/layout/gear1"/>
    <dgm:cxn modelId="{F1109F9D-47F3-4BC9-B69F-0659F0D56B94}" type="presOf" srcId="{6E35C69C-96F8-486D-8861-C7805A7256AD}" destId="{D63645B5-D1EE-41B2-9704-EE0BAE9E3458}" srcOrd="0" destOrd="0" presId="urn:microsoft.com/office/officeart/2005/8/layout/gear1"/>
    <dgm:cxn modelId="{4F88B464-3323-4683-A55C-278FC414C815}" type="presOf" srcId="{DAC8A4DD-6E84-4820-9B6F-7D845789A4A8}" destId="{EF910A9E-94A7-480D-8ADC-740E9174E0F3}" srcOrd="2" destOrd="0" presId="urn:microsoft.com/office/officeart/2005/8/layout/gear1"/>
    <dgm:cxn modelId="{441080B0-5809-4310-8E20-5A0F4FE515E5}" srcId="{8316256F-D094-45D4-AA71-7F9C27D0B68C}" destId="{0DB68F93-13A6-407E-8E30-6CFB6AB52BE8}" srcOrd="0" destOrd="0" parTransId="{4421F20D-6682-4AD4-824E-CFE1097F475F}" sibTransId="{04ACCB9B-F96E-4314-A871-931E2B2A766D}"/>
    <dgm:cxn modelId="{CDE62393-6318-4E34-B8B3-FF5FD49815B2}" type="presParOf" srcId="{B58BE857-8453-47B8-8965-102C6FFFCDFC}" destId="{31FC3151-261D-4EDF-BC08-5BA9A408FFAD}" srcOrd="0" destOrd="0" presId="urn:microsoft.com/office/officeart/2005/8/layout/gear1"/>
    <dgm:cxn modelId="{926755E3-B184-4AD4-8334-A87093C621A6}" type="presParOf" srcId="{B58BE857-8453-47B8-8965-102C6FFFCDFC}" destId="{7D755B68-96F2-405D-B610-EAD5E3850608}" srcOrd="1" destOrd="0" presId="urn:microsoft.com/office/officeart/2005/8/layout/gear1"/>
    <dgm:cxn modelId="{76744534-F837-4144-8467-FE3CF0E8D81C}" type="presParOf" srcId="{B58BE857-8453-47B8-8965-102C6FFFCDFC}" destId="{E6F4541D-9506-42BD-A6A2-2F5D9476DC1B}" srcOrd="2" destOrd="0" presId="urn:microsoft.com/office/officeart/2005/8/layout/gear1"/>
    <dgm:cxn modelId="{7989708E-9402-4884-8B10-F3A442496DA2}" type="presParOf" srcId="{B58BE857-8453-47B8-8965-102C6FFFCDFC}" destId="{099494F8-D6D8-4A14-A6F4-97CA8C898822}" srcOrd="3" destOrd="0" presId="urn:microsoft.com/office/officeart/2005/8/layout/gear1"/>
    <dgm:cxn modelId="{01AAD128-6C4E-47B1-9F8C-D62739E70942}" type="presParOf" srcId="{B58BE857-8453-47B8-8965-102C6FFFCDFC}" destId="{2A7EF27C-F096-43A0-B0D5-6FE34781F32F}" srcOrd="4" destOrd="0" presId="urn:microsoft.com/office/officeart/2005/8/layout/gear1"/>
    <dgm:cxn modelId="{B48CC811-1ADF-4B99-9B4D-95CBF47E4936}" type="presParOf" srcId="{B58BE857-8453-47B8-8965-102C6FFFCDFC}" destId="{C34DFA7C-E093-43BA-92FC-19449F194CF6}" srcOrd="5" destOrd="0" presId="urn:microsoft.com/office/officeart/2005/8/layout/gear1"/>
    <dgm:cxn modelId="{F1AD2D5D-F34C-4DFC-859E-012BC5A7FABC}" type="presParOf" srcId="{B58BE857-8453-47B8-8965-102C6FFFCDFC}" destId="{194B539B-1453-493E-89A6-DB98A78663EB}" srcOrd="6" destOrd="0" presId="urn:microsoft.com/office/officeart/2005/8/layout/gear1"/>
    <dgm:cxn modelId="{00CC0560-49DF-4EE3-ACCB-F9798DDE1146}" type="presParOf" srcId="{B58BE857-8453-47B8-8965-102C6FFFCDFC}" destId="{767B76A1-13DE-4949-AEE7-45E0D95B4EB3}" srcOrd="7" destOrd="0" presId="urn:microsoft.com/office/officeart/2005/8/layout/gear1"/>
    <dgm:cxn modelId="{6A9EAA9D-2DAD-4B6D-8FFB-BCE14DDCACFA}" type="presParOf" srcId="{B58BE857-8453-47B8-8965-102C6FFFCDFC}" destId="{EF910A9E-94A7-480D-8ADC-740E9174E0F3}" srcOrd="8" destOrd="0" presId="urn:microsoft.com/office/officeart/2005/8/layout/gear1"/>
    <dgm:cxn modelId="{A02CA5B0-689C-4F6E-BBB9-498BE436CDAF}" type="presParOf" srcId="{B58BE857-8453-47B8-8965-102C6FFFCDFC}" destId="{253630DE-20A4-4A74-9B10-12F3F92E3810}" srcOrd="9" destOrd="0" presId="urn:microsoft.com/office/officeart/2005/8/layout/gear1"/>
    <dgm:cxn modelId="{E0BE0F78-FFB7-456C-9B54-6DF99C68CC5C}" type="presParOf" srcId="{B58BE857-8453-47B8-8965-102C6FFFCDFC}" destId="{4582A5A9-87AF-4083-AE6A-4EC94D09A1A0}" srcOrd="10" destOrd="0" presId="urn:microsoft.com/office/officeart/2005/8/layout/gear1"/>
    <dgm:cxn modelId="{F63A62CE-3038-4FA2-904C-0F0778AE6A6C}" type="presParOf" srcId="{B58BE857-8453-47B8-8965-102C6FFFCDFC}" destId="{DA37ECAC-1605-4A72-876E-FAA8F07F16A6}" srcOrd="11" destOrd="0" presId="urn:microsoft.com/office/officeart/2005/8/layout/gear1"/>
    <dgm:cxn modelId="{E6DF020E-BF43-4C85-84EE-5483DAB8E179}" type="presParOf" srcId="{B58BE857-8453-47B8-8965-102C6FFFCDFC}" destId="{D63645B5-D1EE-41B2-9704-EE0BAE9E34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1F737A-AD9E-43ED-8AB5-CE7BB458EFD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2D21958-C6DA-4F09-BC9F-90B66883A43F}">
      <dgm:prSet custT="1"/>
      <dgm:spPr/>
      <dgm:t>
        <a:bodyPr/>
        <a:lstStyle/>
        <a:p>
          <a:pPr algn="ctr" rtl="0"/>
          <a:r>
            <a:rPr lang="en-US" sz="2400" b="1" dirty="0" smtClean="0">
              <a:ln/>
              <a:latin typeface="+mj-lt"/>
            </a:rPr>
            <a:t>Share the news with them, with as much age-appropriate detail as possible</a:t>
          </a:r>
          <a:endParaRPr lang="en-US" sz="2400" b="1" dirty="0">
            <a:ln/>
            <a:latin typeface="+mj-lt"/>
          </a:endParaRPr>
        </a:p>
      </dgm:t>
    </dgm:pt>
    <dgm:pt modelId="{F2C0E4FA-A320-4BC2-ACA3-5BC0F4F9F9F8}" type="parTrans" cxnId="{AAB85E22-C6AD-4040-8E9C-9A853BDF73ED}">
      <dgm:prSet/>
      <dgm:spPr/>
      <dgm:t>
        <a:bodyPr/>
        <a:lstStyle/>
        <a:p>
          <a:pPr algn="ctr"/>
          <a:endParaRPr lang="en-US"/>
        </a:p>
      </dgm:t>
    </dgm:pt>
    <dgm:pt modelId="{BB5D0F80-7E1E-44C5-B32F-E6C704B4132F}" type="sibTrans" cxnId="{AAB85E22-C6AD-4040-8E9C-9A853BDF73ED}">
      <dgm:prSet/>
      <dgm:spPr/>
      <dgm:t>
        <a:bodyPr/>
        <a:lstStyle/>
        <a:p>
          <a:pPr algn="ctr"/>
          <a:endParaRPr lang="en-US"/>
        </a:p>
      </dgm:t>
    </dgm:pt>
    <dgm:pt modelId="{16516C04-5456-401E-AB99-636E074876E3}">
      <dgm:prSet custT="1"/>
      <dgm:spPr/>
      <dgm:t>
        <a:bodyPr/>
        <a:lstStyle/>
        <a:p>
          <a:pPr algn="ctr" rtl="0"/>
          <a:r>
            <a:rPr lang="en-US" sz="2400" b="1" dirty="0" smtClean="0">
              <a:latin typeface="+mj-lt"/>
            </a:rPr>
            <a:t>Ask children/teens about significant points in their life (timeline, questionnaire, road map)*</a:t>
          </a:r>
          <a:endParaRPr lang="en-US" sz="2000" b="1" dirty="0">
            <a:ln/>
            <a:latin typeface="+mj-lt"/>
          </a:endParaRPr>
        </a:p>
      </dgm:t>
    </dgm:pt>
    <dgm:pt modelId="{C533BCFE-B129-490E-A3A2-C5C8772162A6}" type="parTrans" cxnId="{189AE384-DEA1-4C3F-A675-61804D62CCB7}">
      <dgm:prSet/>
      <dgm:spPr/>
      <dgm:t>
        <a:bodyPr/>
        <a:lstStyle/>
        <a:p>
          <a:pPr algn="ctr"/>
          <a:endParaRPr lang="en-US"/>
        </a:p>
      </dgm:t>
    </dgm:pt>
    <dgm:pt modelId="{82C8D95A-C5C6-4E0C-882F-144C4694D554}" type="sibTrans" cxnId="{189AE384-DEA1-4C3F-A675-61804D62CCB7}">
      <dgm:prSet/>
      <dgm:spPr/>
      <dgm:t>
        <a:bodyPr/>
        <a:lstStyle/>
        <a:p>
          <a:pPr algn="ctr"/>
          <a:endParaRPr lang="en-US"/>
        </a:p>
      </dgm:t>
    </dgm:pt>
    <dgm:pt modelId="{A3E871E1-6630-4C82-96C4-97A45C464471}">
      <dgm:prSet custT="1"/>
      <dgm:spPr>
        <a:solidFill>
          <a:schemeClr val="accent4">
            <a:lumMod val="60000"/>
            <a:lumOff val="40000"/>
          </a:schemeClr>
        </a:solidFill>
      </dgm:spPr>
      <dgm:t>
        <a:bodyPr/>
        <a:lstStyle/>
        <a:p>
          <a:pPr algn="ctr" rtl="0"/>
          <a:r>
            <a:rPr lang="en-US" sz="2400" b="1" dirty="0" smtClean="0">
              <a:ln/>
              <a:latin typeface="+mj-lt"/>
            </a:rPr>
            <a:t>Competence Resume for a student </a:t>
          </a:r>
          <a:r>
            <a:rPr lang="en-US" sz="2400" b="1" dirty="0" smtClean="0">
              <a:ln/>
              <a:latin typeface="+mj-lt"/>
            </a:rPr>
            <a:t>leaving to remind them of their strengths (written by others)</a:t>
          </a:r>
          <a:endParaRPr lang="en-US" sz="2400" b="1" dirty="0">
            <a:ln/>
            <a:latin typeface="+mj-lt"/>
          </a:endParaRPr>
        </a:p>
      </dgm:t>
    </dgm:pt>
    <dgm:pt modelId="{F87E14C1-B5DB-4EE3-8E97-C0D016053334}" type="parTrans" cxnId="{90C00090-63C7-423C-AB4B-9EB9225A8738}">
      <dgm:prSet/>
      <dgm:spPr/>
      <dgm:t>
        <a:bodyPr/>
        <a:lstStyle/>
        <a:p>
          <a:pPr algn="ctr"/>
          <a:endParaRPr lang="en-US"/>
        </a:p>
      </dgm:t>
    </dgm:pt>
    <dgm:pt modelId="{82C9B011-1897-4925-A08A-3656ED9960D3}" type="sibTrans" cxnId="{90C00090-63C7-423C-AB4B-9EB9225A8738}">
      <dgm:prSet/>
      <dgm:spPr/>
      <dgm:t>
        <a:bodyPr/>
        <a:lstStyle/>
        <a:p>
          <a:pPr algn="ctr"/>
          <a:endParaRPr lang="en-US"/>
        </a:p>
      </dgm:t>
    </dgm:pt>
    <dgm:pt modelId="{0B6B921A-4F20-455D-9F7D-8DA2422A84EE}">
      <dgm:prSet custT="1"/>
      <dgm:spPr/>
      <dgm:t>
        <a:bodyPr/>
        <a:lstStyle/>
        <a:p>
          <a:pPr algn="ctr" rtl="0"/>
          <a:r>
            <a:rPr lang="en-US" sz="2400" b="1" dirty="0" smtClean="0">
              <a:ln/>
              <a:latin typeface="+mj-lt"/>
            </a:rPr>
            <a:t>Help children learn more about what to expect in the moving process &amp; where they will live next</a:t>
          </a:r>
          <a:endParaRPr lang="en-US" sz="2400" b="1" dirty="0">
            <a:ln/>
            <a:latin typeface="+mj-lt"/>
          </a:endParaRPr>
        </a:p>
      </dgm:t>
    </dgm:pt>
    <dgm:pt modelId="{0CB41C28-5BEF-486B-AFA1-10F5209D7410}" type="parTrans" cxnId="{0FFA2C0C-7C66-4224-94C6-F01640B27BAB}">
      <dgm:prSet/>
      <dgm:spPr/>
      <dgm:t>
        <a:bodyPr/>
        <a:lstStyle/>
        <a:p>
          <a:endParaRPr lang="en-US"/>
        </a:p>
      </dgm:t>
    </dgm:pt>
    <dgm:pt modelId="{3115CCCD-75A4-4C2C-951A-CB7A73CF94E7}" type="sibTrans" cxnId="{0FFA2C0C-7C66-4224-94C6-F01640B27BAB}">
      <dgm:prSet/>
      <dgm:spPr/>
      <dgm:t>
        <a:bodyPr/>
        <a:lstStyle/>
        <a:p>
          <a:endParaRPr lang="en-US"/>
        </a:p>
      </dgm:t>
    </dgm:pt>
    <dgm:pt modelId="{2F05B441-4476-41FC-8E41-1882083B9CCA}">
      <dgm:prSet custT="1"/>
      <dgm:spPr>
        <a:solidFill>
          <a:srgbClr val="0070C0"/>
        </a:solidFill>
      </dgm:spPr>
      <dgm:t>
        <a:bodyPr/>
        <a:lstStyle/>
        <a:p>
          <a:pPr algn="ctr" rtl="0"/>
          <a:r>
            <a:rPr lang="en-US" sz="2400" b="1" dirty="0" smtClean="0">
              <a:ln/>
              <a:latin typeface="+mj-lt"/>
            </a:rPr>
            <a:t>Connect with activities in the new location that were enjoyed previously</a:t>
          </a:r>
          <a:endParaRPr lang="en-US" sz="2400" b="1" dirty="0">
            <a:ln/>
            <a:latin typeface="+mj-lt"/>
          </a:endParaRPr>
        </a:p>
      </dgm:t>
    </dgm:pt>
    <dgm:pt modelId="{071C2BE1-60FC-47C3-AC31-0762BF016057}" type="parTrans" cxnId="{6A545946-EC2D-46F5-93C4-8DF7B5ABC43B}">
      <dgm:prSet/>
      <dgm:spPr/>
      <dgm:t>
        <a:bodyPr/>
        <a:lstStyle/>
        <a:p>
          <a:endParaRPr lang="en-US"/>
        </a:p>
      </dgm:t>
    </dgm:pt>
    <dgm:pt modelId="{0A46E078-F65B-409B-87FA-71F5E7770B06}" type="sibTrans" cxnId="{6A545946-EC2D-46F5-93C4-8DF7B5ABC43B}">
      <dgm:prSet/>
      <dgm:spPr/>
      <dgm:t>
        <a:bodyPr/>
        <a:lstStyle/>
        <a:p>
          <a:endParaRPr lang="en-US"/>
        </a:p>
      </dgm:t>
    </dgm:pt>
    <dgm:pt modelId="{98C981BA-46CF-451F-AEAF-14683274B77C}">
      <dgm:prSet custT="1"/>
      <dgm:spPr>
        <a:solidFill>
          <a:schemeClr val="accent6"/>
        </a:solidFill>
      </dgm:spPr>
      <dgm:t>
        <a:bodyPr/>
        <a:lstStyle/>
        <a:p>
          <a:pPr algn="ctr" rtl="0"/>
          <a:r>
            <a:rPr lang="en-US" sz="2400" b="1" dirty="0" smtClean="0">
              <a:ln/>
              <a:latin typeface="+mj-lt"/>
            </a:rPr>
            <a:t>Assure them that it’s normal to feel a range of emotions &amp; connect them with peers experiencing moves</a:t>
          </a:r>
          <a:endParaRPr lang="en-US" sz="2400" b="1" dirty="0">
            <a:ln/>
            <a:latin typeface="+mj-lt"/>
          </a:endParaRPr>
        </a:p>
      </dgm:t>
    </dgm:pt>
    <dgm:pt modelId="{C8E1EEDA-DC74-4972-8B42-0603A535D6D2}" type="parTrans" cxnId="{388D1088-B352-4A57-8B6C-ABC22DC0ED50}">
      <dgm:prSet/>
      <dgm:spPr/>
      <dgm:t>
        <a:bodyPr/>
        <a:lstStyle/>
        <a:p>
          <a:endParaRPr lang="en-US"/>
        </a:p>
      </dgm:t>
    </dgm:pt>
    <dgm:pt modelId="{02CA239D-F190-474C-B9D1-783751185CAB}" type="sibTrans" cxnId="{388D1088-B352-4A57-8B6C-ABC22DC0ED50}">
      <dgm:prSet/>
      <dgm:spPr/>
      <dgm:t>
        <a:bodyPr/>
        <a:lstStyle/>
        <a:p>
          <a:endParaRPr lang="en-US"/>
        </a:p>
      </dgm:t>
    </dgm:pt>
    <dgm:pt modelId="{048F086B-13FF-47AE-949C-75E46ED08A2A}" type="pres">
      <dgm:prSet presAssocID="{561F737A-AD9E-43ED-8AB5-CE7BB458EFD4}" presName="linear" presStyleCnt="0">
        <dgm:presLayoutVars>
          <dgm:animLvl val="lvl"/>
          <dgm:resizeHandles val="exact"/>
        </dgm:presLayoutVars>
      </dgm:prSet>
      <dgm:spPr/>
      <dgm:t>
        <a:bodyPr/>
        <a:lstStyle/>
        <a:p>
          <a:endParaRPr lang="en-US"/>
        </a:p>
      </dgm:t>
    </dgm:pt>
    <dgm:pt modelId="{E598E293-85F0-48F4-86F9-CA667C5C6757}" type="pres">
      <dgm:prSet presAssocID="{92D21958-C6DA-4F09-BC9F-90B66883A43F}" presName="parentText" presStyleLbl="node1" presStyleIdx="0" presStyleCnt="6" custLinFactY="-14835" custLinFactNeighborY="-100000">
        <dgm:presLayoutVars>
          <dgm:chMax val="0"/>
          <dgm:bulletEnabled val="1"/>
        </dgm:presLayoutVars>
      </dgm:prSet>
      <dgm:spPr/>
      <dgm:t>
        <a:bodyPr/>
        <a:lstStyle/>
        <a:p>
          <a:endParaRPr lang="en-US"/>
        </a:p>
      </dgm:t>
    </dgm:pt>
    <dgm:pt modelId="{89F55F39-42B2-4D83-AACB-733A9EDB710C}" type="pres">
      <dgm:prSet presAssocID="{BB5D0F80-7E1E-44C5-B32F-E6C704B4132F}" presName="spacer" presStyleCnt="0"/>
      <dgm:spPr/>
      <dgm:t>
        <a:bodyPr/>
        <a:lstStyle/>
        <a:p>
          <a:endParaRPr lang="en-US"/>
        </a:p>
      </dgm:t>
    </dgm:pt>
    <dgm:pt modelId="{9F1FAC76-4F26-4FB3-B0B4-AE925E7C0F71}" type="pres">
      <dgm:prSet presAssocID="{0B6B921A-4F20-455D-9F7D-8DA2422A84EE}" presName="parentText" presStyleLbl="node1" presStyleIdx="1" presStyleCnt="6" custLinFactY="-4945" custLinFactNeighborY="-100000">
        <dgm:presLayoutVars>
          <dgm:chMax val="0"/>
          <dgm:bulletEnabled val="1"/>
        </dgm:presLayoutVars>
      </dgm:prSet>
      <dgm:spPr/>
      <dgm:t>
        <a:bodyPr/>
        <a:lstStyle/>
        <a:p>
          <a:endParaRPr lang="en-US"/>
        </a:p>
      </dgm:t>
    </dgm:pt>
    <dgm:pt modelId="{CDF7E5BA-6DF9-4C6C-AB4D-1C785B89CD1B}" type="pres">
      <dgm:prSet presAssocID="{3115CCCD-75A4-4C2C-951A-CB7A73CF94E7}" presName="spacer" presStyleCnt="0"/>
      <dgm:spPr/>
    </dgm:pt>
    <dgm:pt modelId="{B42D3751-8C1A-440F-A438-2794EEB849A8}" type="pres">
      <dgm:prSet presAssocID="{16516C04-5456-401E-AB99-636E074876E3}" presName="parentText" presStyleLbl="node1" presStyleIdx="2" presStyleCnt="6">
        <dgm:presLayoutVars>
          <dgm:chMax val="0"/>
          <dgm:bulletEnabled val="1"/>
        </dgm:presLayoutVars>
      </dgm:prSet>
      <dgm:spPr/>
      <dgm:t>
        <a:bodyPr/>
        <a:lstStyle/>
        <a:p>
          <a:endParaRPr lang="en-US"/>
        </a:p>
      </dgm:t>
    </dgm:pt>
    <dgm:pt modelId="{79D57AA1-8C91-4145-9DF6-D91C58742A1A}" type="pres">
      <dgm:prSet presAssocID="{82C8D95A-C5C6-4E0C-882F-144C4694D554}" presName="spacer" presStyleCnt="0"/>
      <dgm:spPr/>
      <dgm:t>
        <a:bodyPr/>
        <a:lstStyle/>
        <a:p>
          <a:endParaRPr lang="en-US"/>
        </a:p>
      </dgm:t>
    </dgm:pt>
    <dgm:pt modelId="{42A76D83-E95A-4F7F-B854-83C6A44A1DCF}" type="pres">
      <dgm:prSet presAssocID="{A3E871E1-6630-4C82-96C4-97A45C464471}" presName="parentText" presStyleLbl="node1" presStyleIdx="3" presStyleCnt="6" custLinFactY="4359" custLinFactNeighborY="100000">
        <dgm:presLayoutVars>
          <dgm:chMax val="0"/>
          <dgm:bulletEnabled val="1"/>
        </dgm:presLayoutVars>
      </dgm:prSet>
      <dgm:spPr/>
      <dgm:t>
        <a:bodyPr/>
        <a:lstStyle/>
        <a:p>
          <a:endParaRPr lang="en-US"/>
        </a:p>
      </dgm:t>
    </dgm:pt>
    <dgm:pt modelId="{26D8FC0C-1BB0-43B1-9DE5-04C457DF34DA}" type="pres">
      <dgm:prSet presAssocID="{82C9B011-1897-4925-A08A-3656ED9960D3}" presName="spacer" presStyleCnt="0"/>
      <dgm:spPr/>
      <dgm:t>
        <a:bodyPr/>
        <a:lstStyle/>
        <a:p>
          <a:endParaRPr lang="en-US"/>
        </a:p>
      </dgm:t>
    </dgm:pt>
    <dgm:pt modelId="{C34159CB-E9EC-479D-AE6F-C578B0171447}" type="pres">
      <dgm:prSet presAssocID="{98C981BA-46CF-451F-AEAF-14683274B77C}" presName="parentText" presStyleLbl="node1" presStyleIdx="4" presStyleCnt="6" custLinFactY="14249" custLinFactNeighborY="100000">
        <dgm:presLayoutVars>
          <dgm:chMax val="0"/>
          <dgm:bulletEnabled val="1"/>
        </dgm:presLayoutVars>
      </dgm:prSet>
      <dgm:spPr/>
      <dgm:t>
        <a:bodyPr/>
        <a:lstStyle/>
        <a:p>
          <a:endParaRPr lang="en-US"/>
        </a:p>
      </dgm:t>
    </dgm:pt>
    <dgm:pt modelId="{FF9FFFBD-EE71-4034-9736-8D04FC529D76}" type="pres">
      <dgm:prSet presAssocID="{02CA239D-F190-474C-B9D1-783751185CAB}" presName="spacer" presStyleCnt="0"/>
      <dgm:spPr/>
    </dgm:pt>
    <dgm:pt modelId="{A7F97CD2-669C-4C4D-9F53-BDCA382277A3}" type="pres">
      <dgm:prSet presAssocID="{2F05B441-4476-41FC-8E41-1882083B9CCA}" presName="parentText" presStyleLbl="node1" presStyleIdx="5" presStyleCnt="6" custLinFactY="33443" custLinFactNeighborY="100000">
        <dgm:presLayoutVars>
          <dgm:chMax val="0"/>
          <dgm:bulletEnabled val="1"/>
        </dgm:presLayoutVars>
      </dgm:prSet>
      <dgm:spPr/>
      <dgm:t>
        <a:bodyPr/>
        <a:lstStyle/>
        <a:p>
          <a:endParaRPr lang="en-US"/>
        </a:p>
      </dgm:t>
    </dgm:pt>
  </dgm:ptLst>
  <dgm:cxnLst>
    <dgm:cxn modelId="{18CB7B4D-D27D-49D7-9604-B611D242C088}" type="presOf" srcId="{A3E871E1-6630-4C82-96C4-97A45C464471}" destId="{42A76D83-E95A-4F7F-B854-83C6A44A1DCF}" srcOrd="0" destOrd="0" presId="urn:microsoft.com/office/officeart/2005/8/layout/vList2"/>
    <dgm:cxn modelId="{D52C1B07-0785-4F6F-9E5C-0443DE6E9D10}" type="presOf" srcId="{2F05B441-4476-41FC-8E41-1882083B9CCA}" destId="{A7F97CD2-669C-4C4D-9F53-BDCA382277A3}" srcOrd="0" destOrd="0" presId="urn:microsoft.com/office/officeart/2005/8/layout/vList2"/>
    <dgm:cxn modelId="{13CB7503-5268-49EA-A5BD-C7211F3C21E4}" type="presOf" srcId="{16516C04-5456-401E-AB99-636E074876E3}" destId="{B42D3751-8C1A-440F-A438-2794EEB849A8}" srcOrd="0" destOrd="0" presId="urn:microsoft.com/office/officeart/2005/8/layout/vList2"/>
    <dgm:cxn modelId="{9753FEED-CFB4-4990-B2A4-6A918B8C0B80}" type="presOf" srcId="{0B6B921A-4F20-455D-9F7D-8DA2422A84EE}" destId="{9F1FAC76-4F26-4FB3-B0B4-AE925E7C0F71}" srcOrd="0" destOrd="0" presId="urn:microsoft.com/office/officeart/2005/8/layout/vList2"/>
    <dgm:cxn modelId="{04CAAEE2-3B94-4D99-B389-1BF91BADEABE}" type="presOf" srcId="{92D21958-C6DA-4F09-BC9F-90B66883A43F}" destId="{E598E293-85F0-48F4-86F9-CA667C5C6757}" srcOrd="0" destOrd="0" presId="urn:microsoft.com/office/officeart/2005/8/layout/vList2"/>
    <dgm:cxn modelId="{AAB85E22-C6AD-4040-8E9C-9A853BDF73ED}" srcId="{561F737A-AD9E-43ED-8AB5-CE7BB458EFD4}" destId="{92D21958-C6DA-4F09-BC9F-90B66883A43F}" srcOrd="0" destOrd="0" parTransId="{F2C0E4FA-A320-4BC2-ACA3-5BC0F4F9F9F8}" sibTransId="{BB5D0F80-7E1E-44C5-B32F-E6C704B4132F}"/>
    <dgm:cxn modelId="{90C00090-63C7-423C-AB4B-9EB9225A8738}" srcId="{561F737A-AD9E-43ED-8AB5-CE7BB458EFD4}" destId="{A3E871E1-6630-4C82-96C4-97A45C464471}" srcOrd="3" destOrd="0" parTransId="{F87E14C1-B5DB-4EE3-8E97-C0D016053334}" sibTransId="{82C9B011-1897-4925-A08A-3656ED9960D3}"/>
    <dgm:cxn modelId="{A3F38120-F72B-4416-9162-077CE0941BB5}" type="presOf" srcId="{561F737A-AD9E-43ED-8AB5-CE7BB458EFD4}" destId="{048F086B-13FF-47AE-949C-75E46ED08A2A}" srcOrd="0" destOrd="0" presId="urn:microsoft.com/office/officeart/2005/8/layout/vList2"/>
    <dgm:cxn modelId="{0FFA2C0C-7C66-4224-94C6-F01640B27BAB}" srcId="{561F737A-AD9E-43ED-8AB5-CE7BB458EFD4}" destId="{0B6B921A-4F20-455D-9F7D-8DA2422A84EE}" srcOrd="1" destOrd="0" parTransId="{0CB41C28-5BEF-486B-AFA1-10F5209D7410}" sibTransId="{3115CCCD-75A4-4C2C-951A-CB7A73CF94E7}"/>
    <dgm:cxn modelId="{189AE384-DEA1-4C3F-A675-61804D62CCB7}" srcId="{561F737A-AD9E-43ED-8AB5-CE7BB458EFD4}" destId="{16516C04-5456-401E-AB99-636E074876E3}" srcOrd="2" destOrd="0" parTransId="{C533BCFE-B129-490E-A3A2-C5C8772162A6}" sibTransId="{82C8D95A-C5C6-4E0C-882F-144C4694D554}"/>
    <dgm:cxn modelId="{49ED4BDE-8535-4C6D-A70A-FC3FFB2929D5}" type="presOf" srcId="{98C981BA-46CF-451F-AEAF-14683274B77C}" destId="{C34159CB-E9EC-479D-AE6F-C578B0171447}" srcOrd="0" destOrd="0" presId="urn:microsoft.com/office/officeart/2005/8/layout/vList2"/>
    <dgm:cxn modelId="{388D1088-B352-4A57-8B6C-ABC22DC0ED50}" srcId="{561F737A-AD9E-43ED-8AB5-CE7BB458EFD4}" destId="{98C981BA-46CF-451F-AEAF-14683274B77C}" srcOrd="4" destOrd="0" parTransId="{C8E1EEDA-DC74-4972-8B42-0603A535D6D2}" sibTransId="{02CA239D-F190-474C-B9D1-783751185CAB}"/>
    <dgm:cxn modelId="{6A545946-EC2D-46F5-93C4-8DF7B5ABC43B}" srcId="{561F737A-AD9E-43ED-8AB5-CE7BB458EFD4}" destId="{2F05B441-4476-41FC-8E41-1882083B9CCA}" srcOrd="5" destOrd="0" parTransId="{071C2BE1-60FC-47C3-AC31-0762BF016057}" sibTransId="{0A46E078-F65B-409B-87FA-71F5E7770B06}"/>
    <dgm:cxn modelId="{23AB55D8-F342-471D-95EF-86FF77F253A6}" type="presParOf" srcId="{048F086B-13FF-47AE-949C-75E46ED08A2A}" destId="{E598E293-85F0-48F4-86F9-CA667C5C6757}" srcOrd="0" destOrd="0" presId="urn:microsoft.com/office/officeart/2005/8/layout/vList2"/>
    <dgm:cxn modelId="{15B78C51-FD03-487D-B827-B830245463BB}" type="presParOf" srcId="{048F086B-13FF-47AE-949C-75E46ED08A2A}" destId="{89F55F39-42B2-4D83-AACB-733A9EDB710C}" srcOrd="1" destOrd="0" presId="urn:microsoft.com/office/officeart/2005/8/layout/vList2"/>
    <dgm:cxn modelId="{33A6BA67-7EBE-4DAE-A51D-C32E10460C4C}" type="presParOf" srcId="{048F086B-13FF-47AE-949C-75E46ED08A2A}" destId="{9F1FAC76-4F26-4FB3-B0B4-AE925E7C0F71}" srcOrd="2" destOrd="0" presId="urn:microsoft.com/office/officeart/2005/8/layout/vList2"/>
    <dgm:cxn modelId="{78E5B9D5-7E16-4986-8486-8CBFA16CA87B}" type="presParOf" srcId="{048F086B-13FF-47AE-949C-75E46ED08A2A}" destId="{CDF7E5BA-6DF9-4C6C-AB4D-1C785B89CD1B}" srcOrd="3" destOrd="0" presId="urn:microsoft.com/office/officeart/2005/8/layout/vList2"/>
    <dgm:cxn modelId="{8C6EE313-3B22-449F-8E1F-DDA69C449B75}" type="presParOf" srcId="{048F086B-13FF-47AE-949C-75E46ED08A2A}" destId="{B42D3751-8C1A-440F-A438-2794EEB849A8}" srcOrd="4" destOrd="0" presId="urn:microsoft.com/office/officeart/2005/8/layout/vList2"/>
    <dgm:cxn modelId="{2055C3EB-2AA0-4185-B10E-44EFA0BFEE2F}" type="presParOf" srcId="{048F086B-13FF-47AE-949C-75E46ED08A2A}" destId="{79D57AA1-8C91-4145-9DF6-D91C58742A1A}" srcOrd="5" destOrd="0" presId="urn:microsoft.com/office/officeart/2005/8/layout/vList2"/>
    <dgm:cxn modelId="{FB0114D8-5F97-457A-91D6-F21E5D605A5E}" type="presParOf" srcId="{048F086B-13FF-47AE-949C-75E46ED08A2A}" destId="{42A76D83-E95A-4F7F-B854-83C6A44A1DCF}" srcOrd="6" destOrd="0" presId="urn:microsoft.com/office/officeart/2005/8/layout/vList2"/>
    <dgm:cxn modelId="{4735462C-9E74-4F9D-8E67-68D56E376897}" type="presParOf" srcId="{048F086B-13FF-47AE-949C-75E46ED08A2A}" destId="{26D8FC0C-1BB0-43B1-9DE5-04C457DF34DA}" srcOrd="7" destOrd="0" presId="urn:microsoft.com/office/officeart/2005/8/layout/vList2"/>
    <dgm:cxn modelId="{C5556C83-4E13-40A0-9018-7C3AE0C3617C}" type="presParOf" srcId="{048F086B-13FF-47AE-949C-75E46ED08A2A}" destId="{C34159CB-E9EC-479D-AE6F-C578B0171447}" srcOrd="8" destOrd="0" presId="urn:microsoft.com/office/officeart/2005/8/layout/vList2"/>
    <dgm:cxn modelId="{B65303F8-E31B-4140-B220-04BF1E1B914A}" type="presParOf" srcId="{048F086B-13FF-47AE-949C-75E46ED08A2A}" destId="{FF9FFFBD-EE71-4034-9736-8D04FC529D76}" srcOrd="9" destOrd="0" presId="urn:microsoft.com/office/officeart/2005/8/layout/vList2"/>
    <dgm:cxn modelId="{707BC065-EE16-4475-9C01-91767F461B23}" type="presParOf" srcId="{048F086B-13FF-47AE-949C-75E46ED08A2A}" destId="{A7F97CD2-669C-4C4D-9F53-BDCA382277A3}" srcOrd="10"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523940-ACD4-48F2-9379-473D38B2641C}" type="doc">
      <dgm:prSet loTypeId="urn:microsoft.com/office/officeart/2009/3/layout/SubStepProcess" loCatId="process" qsTypeId="urn:microsoft.com/office/officeart/2005/8/quickstyle/simple4" qsCatId="simple" csTypeId="urn:microsoft.com/office/officeart/2005/8/colors/accent1_2" csCatId="accent1" phldr="1"/>
      <dgm:spPr/>
      <dgm:t>
        <a:bodyPr/>
        <a:lstStyle/>
        <a:p>
          <a:endParaRPr lang="en-US"/>
        </a:p>
      </dgm:t>
    </dgm:pt>
    <dgm:pt modelId="{3426EEF0-D671-4A9F-B617-678D62F6E77D}">
      <dgm:prSet/>
      <dgm:spPr/>
      <dgm:t>
        <a:bodyPr/>
        <a:lstStyle/>
        <a:p>
          <a:pPr rtl="0"/>
          <a:r>
            <a:rPr lang="en-US" dirty="0" smtClean="0">
              <a:latin typeface="Bodoni MT" panose="02070603080606020203" pitchFamily="18" charset="0"/>
            </a:rPr>
            <a:t>Most families find out 4 months before moving</a:t>
          </a:r>
          <a:endParaRPr lang="en-US" dirty="0">
            <a:latin typeface="Bodoni MT" panose="02070603080606020203" pitchFamily="18" charset="0"/>
          </a:endParaRPr>
        </a:p>
      </dgm:t>
    </dgm:pt>
    <dgm:pt modelId="{D29FC08D-CD9E-4159-9EF3-6F3361F21B5F}" type="parTrans" cxnId="{021A997D-DD2B-4226-81C6-CF5EDAA9A633}">
      <dgm:prSet/>
      <dgm:spPr/>
      <dgm:t>
        <a:bodyPr/>
        <a:lstStyle/>
        <a:p>
          <a:endParaRPr lang="en-US"/>
        </a:p>
      </dgm:t>
    </dgm:pt>
    <dgm:pt modelId="{71CD7400-025A-4728-B644-0B85381F6FA0}" type="sibTrans" cxnId="{021A997D-DD2B-4226-81C6-CF5EDAA9A633}">
      <dgm:prSet/>
      <dgm:spPr/>
      <dgm:t>
        <a:bodyPr/>
        <a:lstStyle/>
        <a:p>
          <a:endParaRPr lang="en-US"/>
        </a:p>
      </dgm:t>
    </dgm:pt>
    <dgm:pt modelId="{0FCC71AE-96E2-41A4-9111-042546D98D05}">
      <dgm:prSet custT="1"/>
      <dgm:spPr/>
      <dgm:t>
        <a:bodyPr/>
        <a:lstStyle/>
        <a:p>
          <a:pPr rtl="0"/>
          <a:r>
            <a:rPr lang="en-US" sz="2400" dirty="0" smtClean="0">
              <a:solidFill>
                <a:srgbClr val="003399"/>
              </a:solidFill>
              <a:latin typeface="Bodoni MT" panose="02070603080606020203" pitchFamily="18" charset="0"/>
            </a:rPr>
            <a:t>Can cause </a:t>
          </a:r>
          <a:r>
            <a:rPr lang="en-US" sz="2400" dirty="0" smtClean="0">
              <a:solidFill>
                <a:srgbClr val="003399"/>
              </a:solidFill>
              <a:latin typeface="Bodoni MT" panose="02070603080606020203" pitchFamily="18" charset="0"/>
            </a:rPr>
            <a:t>children to </a:t>
          </a:r>
          <a:r>
            <a:rPr lang="en-US" sz="2400" dirty="0" smtClean="0">
              <a:solidFill>
                <a:srgbClr val="003399"/>
              </a:solidFill>
              <a:latin typeface="Bodoni MT" panose="02070603080606020203" pitchFamily="18" charset="0"/>
            </a:rPr>
            <a:t>disengage </a:t>
          </a:r>
          <a:r>
            <a:rPr lang="en-US" sz="2400" dirty="0" smtClean="0">
              <a:solidFill>
                <a:srgbClr val="003399"/>
              </a:solidFill>
              <a:latin typeface="Bodoni MT" panose="02070603080606020203" pitchFamily="18" charset="0"/>
            </a:rPr>
            <a:t>academically &amp; socially.</a:t>
          </a:r>
          <a:endParaRPr lang="en-US" sz="2400" dirty="0">
            <a:solidFill>
              <a:srgbClr val="003399"/>
            </a:solidFill>
            <a:latin typeface="Bodoni MT" panose="02070603080606020203" pitchFamily="18" charset="0"/>
          </a:endParaRPr>
        </a:p>
      </dgm:t>
    </dgm:pt>
    <dgm:pt modelId="{6896E523-A7B7-4E95-971B-530C36F478AA}" type="parTrans" cxnId="{45747244-209B-4B4A-BFB8-3990B35BA979}">
      <dgm:prSet/>
      <dgm:spPr/>
      <dgm:t>
        <a:bodyPr/>
        <a:lstStyle/>
        <a:p>
          <a:endParaRPr lang="en-US"/>
        </a:p>
      </dgm:t>
    </dgm:pt>
    <dgm:pt modelId="{D65E6BFD-2C96-4DF3-BB51-41898BC8CD3D}" type="sibTrans" cxnId="{45747244-209B-4B4A-BFB8-3990B35BA979}">
      <dgm:prSet/>
      <dgm:spPr/>
      <dgm:t>
        <a:bodyPr/>
        <a:lstStyle/>
        <a:p>
          <a:endParaRPr lang="en-US"/>
        </a:p>
      </dgm:t>
    </dgm:pt>
    <dgm:pt modelId="{742B8D2E-B161-4ECA-B730-2C4D922932E7}">
      <dgm:prSet custT="1"/>
      <dgm:spPr/>
      <dgm:t>
        <a:bodyPr/>
        <a:lstStyle/>
        <a:p>
          <a:pPr rtl="0"/>
          <a:r>
            <a:rPr lang="en-US" sz="2400" dirty="0" smtClean="0">
              <a:solidFill>
                <a:srgbClr val="003399"/>
              </a:solidFill>
              <a:latin typeface="Bodoni MT" panose="02070603080606020203" pitchFamily="18" charset="0"/>
            </a:rPr>
            <a:t>Some children start fights to push others away.</a:t>
          </a:r>
          <a:endParaRPr lang="en-US" sz="2400" dirty="0">
            <a:solidFill>
              <a:srgbClr val="003399"/>
            </a:solidFill>
            <a:latin typeface="Bodoni MT" panose="02070603080606020203" pitchFamily="18" charset="0"/>
          </a:endParaRPr>
        </a:p>
      </dgm:t>
    </dgm:pt>
    <dgm:pt modelId="{C913C880-2273-41EB-846D-474B7B6A6447}" type="parTrans" cxnId="{BE9E17A4-955B-446A-90C5-7B0AD723048F}">
      <dgm:prSet/>
      <dgm:spPr/>
      <dgm:t>
        <a:bodyPr/>
        <a:lstStyle/>
        <a:p>
          <a:endParaRPr lang="en-US"/>
        </a:p>
      </dgm:t>
    </dgm:pt>
    <dgm:pt modelId="{5ECF1F4D-531D-4FE9-87A4-B137466D4DF5}" type="sibTrans" cxnId="{BE9E17A4-955B-446A-90C5-7B0AD723048F}">
      <dgm:prSet/>
      <dgm:spPr/>
      <dgm:t>
        <a:bodyPr/>
        <a:lstStyle/>
        <a:p>
          <a:endParaRPr lang="en-US"/>
        </a:p>
      </dgm:t>
    </dgm:pt>
    <dgm:pt modelId="{E80B7F98-61FC-457E-B508-3583C96E0484}">
      <dgm:prSet custT="1"/>
      <dgm:spPr/>
      <dgm:t>
        <a:bodyPr/>
        <a:lstStyle/>
        <a:p>
          <a:pPr rtl="0"/>
          <a:r>
            <a:rPr lang="en-US" sz="2400" dirty="0" smtClean="0">
              <a:solidFill>
                <a:srgbClr val="003399"/>
              </a:solidFill>
              <a:latin typeface="Bodoni MT" panose="02070603080606020203" pitchFamily="18" charset="0"/>
            </a:rPr>
            <a:t>Students don’t know grades transfer with them!</a:t>
          </a:r>
          <a:endParaRPr lang="en-US" sz="2400" dirty="0">
            <a:solidFill>
              <a:srgbClr val="003399"/>
            </a:solidFill>
            <a:latin typeface="Bodoni MT" panose="02070603080606020203" pitchFamily="18" charset="0"/>
          </a:endParaRPr>
        </a:p>
      </dgm:t>
    </dgm:pt>
    <dgm:pt modelId="{8D83AC7E-06EA-478E-A217-A051168E9FD2}" type="parTrans" cxnId="{47DAD2AE-F054-469D-913A-45A578372E04}">
      <dgm:prSet/>
      <dgm:spPr/>
      <dgm:t>
        <a:bodyPr/>
        <a:lstStyle/>
        <a:p>
          <a:endParaRPr lang="en-US"/>
        </a:p>
      </dgm:t>
    </dgm:pt>
    <dgm:pt modelId="{39EEAE0E-61A4-4D44-A3F1-1F9B810916FD}" type="sibTrans" cxnId="{47DAD2AE-F054-469D-913A-45A578372E04}">
      <dgm:prSet/>
      <dgm:spPr/>
      <dgm:t>
        <a:bodyPr/>
        <a:lstStyle/>
        <a:p>
          <a:endParaRPr lang="en-US"/>
        </a:p>
      </dgm:t>
    </dgm:pt>
    <dgm:pt modelId="{0BDEE5E9-A8BD-40AB-8456-3591EA329071}">
      <dgm:prSet/>
      <dgm:spPr/>
      <dgm:t>
        <a:bodyPr/>
        <a:lstStyle/>
        <a:p>
          <a:pPr rtl="0"/>
          <a:r>
            <a:rPr lang="en-US" dirty="0" smtClean="0">
              <a:solidFill>
                <a:srgbClr val="003399"/>
              </a:solidFill>
              <a:latin typeface="Bodoni MT" panose="02070603080606020203" pitchFamily="18" charset="0"/>
            </a:rPr>
            <a:t>Peak time for new orders – March/April (SOLs!)</a:t>
          </a:r>
          <a:endParaRPr lang="en-US" dirty="0">
            <a:solidFill>
              <a:srgbClr val="003399"/>
            </a:solidFill>
            <a:latin typeface="Bodoni MT" panose="02070603080606020203" pitchFamily="18" charset="0"/>
          </a:endParaRPr>
        </a:p>
      </dgm:t>
    </dgm:pt>
    <dgm:pt modelId="{05E70FE1-87BC-4231-841F-63D7ECA62BAA}" type="parTrans" cxnId="{20FE7F5C-4ABE-4298-972B-9784C8CFDF17}">
      <dgm:prSet/>
      <dgm:spPr/>
      <dgm:t>
        <a:bodyPr/>
        <a:lstStyle/>
        <a:p>
          <a:endParaRPr lang="en-US"/>
        </a:p>
      </dgm:t>
    </dgm:pt>
    <dgm:pt modelId="{03979C1E-C3D8-4DB3-9C31-75BCDDC89C09}" type="sibTrans" cxnId="{20FE7F5C-4ABE-4298-972B-9784C8CFDF17}">
      <dgm:prSet/>
      <dgm:spPr/>
      <dgm:t>
        <a:bodyPr/>
        <a:lstStyle/>
        <a:p>
          <a:endParaRPr lang="en-US"/>
        </a:p>
      </dgm:t>
    </dgm:pt>
    <dgm:pt modelId="{BA501A73-A6D3-40AD-89AF-82299DB38349}" type="pres">
      <dgm:prSet presAssocID="{79523940-ACD4-48F2-9379-473D38B2641C}" presName="Name0" presStyleCnt="0">
        <dgm:presLayoutVars>
          <dgm:chMax val="7"/>
          <dgm:dir/>
          <dgm:animOne val="branch"/>
        </dgm:presLayoutVars>
      </dgm:prSet>
      <dgm:spPr/>
      <dgm:t>
        <a:bodyPr/>
        <a:lstStyle/>
        <a:p>
          <a:endParaRPr lang="en-US"/>
        </a:p>
      </dgm:t>
    </dgm:pt>
    <dgm:pt modelId="{D251B2C5-1115-4725-99AC-0F09E5B3F9E4}" type="pres">
      <dgm:prSet presAssocID="{3426EEF0-D671-4A9F-B617-678D62F6E77D}" presName="parTx1" presStyleLbl="node1" presStyleIdx="0" presStyleCnt="1"/>
      <dgm:spPr/>
      <dgm:t>
        <a:bodyPr/>
        <a:lstStyle/>
        <a:p>
          <a:endParaRPr lang="en-US"/>
        </a:p>
      </dgm:t>
    </dgm:pt>
    <dgm:pt modelId="{8FD6304F-B300-4CE5-A682-35D91B886187}" type="pres">
      <dgm:prSet presAssocID="{3426EEF0-D671-4A9F-B617-678D62F6E77D}" presName="spPre1" presStyleCnt="0"/>
      <dgm:spPr/>
    </dgm:pt>
    <dgm:pt modelId="{459F196D-3285-42B2-9532-1F70EDC5502B}" type="pres">
      <dgm:prSet presAssocID="{3426EEF0-D671-4A9F-B617-678D62F6E77D}" presName="chLin1" presStyleCnt="0"/>
      <dgm:spPr/>
    </dgm:pt>
    <dgm:pt modelId="{5F35324E-356F-4CA7-BCEF-3F986D2E9922}" type="pres">
      <dgm:prSet presAssocID="{6896E523-A7B7-4E95-971B-530C36F478AA}" presName="Name11" presStyleLbl="parChTrans1D1" presStyleIdx="0" presStyleCnt="8"/>
      <dgm:spPr/>
    </dgm:pt>
    <dgm:pt modelId="{0925D083-62F2-43C7-986E-86ADEA4E2ECF}" type="pres">
      <dgm:prSet presAssocID="{0FCC71AE-96E2-41A4-9111-042546D98D05}" presName="txAndLines1" presStyleCnt="0"/>
      <dgm:spPr/>
    </dgm:pt>
    <dgm:pt modelId="{BB9F4C7F-D88A-434F-963A-1E1E64E75356}" type="pres">
      <dgm:prSet presAssocID="{0FCC71AE-96E2-41A4-9111-042546D98D05}" presName="anchor1" presStyleCnt="0"/>
      <dgm:spPr/>
    </dgm:pt>
    <dgm:pt modelId="{8F6E647B-9BC6-4C32-8FA3-0EA326EF0C30}" type="pres">
      <dgm:prSet presAssocID="{0FCC71AE-96E2-41A4-9111-042546D98D05}" presName="backup1" presStyleCnt="0"/>
      <dgm:spPr/>
    </dgm:pt>
    <dgm:pt modelId="{F7B32B6F-9287-4A2E-AC33-CA853950B5B0}" type="pres">
      <dgm:prSet presAssocID="{0FCC71AE-96E2-41A4-9111-042546D98D05}" presName="preLine1" presStyleLbl="parChTrans1D1" presStyleIdx="1" presStyleCnt="8"/>
      <dgm:spPr/>
    </dgm:pt>
    <dgm:pt modelId="{F6654F10-23D3-430F-84F1-C0A6294AD8BE}" type="pres">
      <dgm:prSet presAssocID="{0FCC71AE-96E2-41A4-9111-042546D98D05}" presName="desTx1" presStyleLbl="revTx" presStyleIdx="0" presStyleCnt="0">
        <dgm:presLayoutVars>
          <dgm:bulletEnabled val="1"/>
        </dgm:presLayoutVars>
      </dgm:prSet>
      <dgm:spPr/>
      <dgm:t>
        <a:bodyPr/>
        <a:lstStyle/>
        <a:p>
          <a:endParaRPr lang="en-US"/>
        </a:p>
      </dgm:t>
    </dgm:pt>
    <dgm:pt modelId="{0B467E9D-C67F-4163-9FE6-B1FB67EFA1EF}" type="pres">
      <dgm:prSet presAssocID="{C913C880-2273-41EB-846D-474B7B6A6447}" presName="Name11" presStyleLbl="parChTrans1D1" presStyleIdx="2" presStyleCnt="8"/>
      <dgm:spPr/>
    </dgm:pt>
    <dgm:pt modelId="{823B9683-D6BE-422D-8B6D-FF8C89B1B58A}" type="pres">
      <dgm:prSet presAssocID="{742B8D2E-B161-4ECA-B730-2C4D922932E7}" presName="txAndLines1" presStyleCnt="0"/>
      <dgm:spPr/>
    </dgm:pt>
    <dgm:pt modelId="{00B9AA7E-A47A-4885-8B99-79886EAFE6DB}" type="pres">
      <dgm:prSet presAssocID="{742B8D2E-B161-4ECA-B730-2C4D922932E7}" presName="anchor1" presStyleCnt="0"/>
      <dgm:spPr/>
    </dgm:pt>
    <dgm:pt modelId="{DB745486-ECF4-44E7-9651-51529644455B}" type="pres">
      <dgm:prSet presAssocID="{742B8D2E-B161-4ECA-B730-2C4D922932E7}" presName="backup1" presStyleCnt="0"/>
      <dgm:spPr/>
    </dgm:pt>
    <dgm:pt modelId="{159C12E1-6718-4E6A-B7F5-36CBB1D69CFA}" type="pres">
      <dgm:prSet presAssocID="{742B8D2E-B161-4ECA-B730-2C4D922932E7}" presName="preLine1" presStyleLbl="parChTrans1D1" presStyleIdx="3" presStyleCnt="8"/>
      <dgm:spPr/>
    </dgm:pt>
    <dgm:pt modelId="{35580FE2-7277-4C46-A7C5-EBBFCCF85B84}" type="pres">
      <dgm:prSet presAssocID="{742B8D2E-B161-4ECA-B730-2C4D922932E7}" presName="desTx1" presStyleLbl="revTx" presStyleIdx="0" presStyleCnt="0">
        <dgm:presLayoutVars>
          <dgm:bulletEnabled val="1"/>
        </dgm:presLayoutVars>
      </dgm:prSet>
      <dgm:spPr/>
      <dgm:t>
        <a:bodyPr/>
        <a:lstStyle/>
        <a:p>
          <a:endParaRPr lang="en-US"/>
        </a:p>
      </dgm:t>
    </dgm:pt>
    <dgm:pt modelId="{44D2B5B1-CC64-47D7-96AA-1B8406FA00EC}" type="pres">
      <dgm:prSet presAssocID="{8D83AC7E-06EA-478E-A217-A051168E9FD2}" presName="Name11" presStyleLbl="parChTrans1D1" presStyleIdx="4" presStyleCnt="8"/>
      <dgm:spPr/>
    </dgm:pt>
    <dgm:pt modelId="{75BF14EB-0716-42FA-8F7C-244977C5CEFD}" type="pres">
      <dgm:prSet presAssocID="{E80B7F98-61FC-457E-B508-3583C96E0484}" presName="txAndLines1" presStyleCnt="0"/>
      <dgm:spPr/>
    </dgm:pt>
    <dgm:pt modelId="{16BBA49E-AB92-4B9C-AB9E-906C31961B57}" type="pres">
      <dgm:prSet presAssocID="{E80B7F98-61FC-457E-B508-3583C96E0484}" presName="anchor1" presStyleCnt="0"/>
      <dgm:spPr/>
    </dgm:pt>
    <dgm:pt modelId="{44F19031-51D0-4D8B-92BD-EA6F7D3534AB}" type="pres">
      <dgm:prSet presAssocID="{E80B7F98-61FC-457E-B508-3583C96E0484}" presName="backup1" presStyleCnt="0"/>
      <dgm:spPr/>
    </dgm:pt>
    <dgm:pt modelId="{34C01BEF-E093-4EA7-8DA8-D720FF2F5B1B}" type="pres">
      <dgm:prSet presAssocID="{E80B7F98-61FC-457E-B508-3583C96E0484}" presName="preLine1" presStyleLbl="parChTrans1D1" presStyleIdx="5" presStyleCnt="8"/>
      <dgm:spPr/>
    </dgm:pt>
    <dgm:pt modelId="{2C4BBC07-7D12-4F91-8BFB-D2627BA884CC}" type="pres">
      <dgm:prSet presAssocID="{E80B7F98-61FC-457E-B508-3583C96E0484}" presName="desTx1" presStyleLbl="revTx" presStyleIdx="0" presStyleCnt="0">
        <dgm:presLayoutVars>
          <dgm:bulletEnabled val="1"/>
        </dgm:presLayoutVars>
      </dgm:prSet>
      <dgm:spPr/>
      <dgm:t>
        <a:bodyPr/>
        <a:lstStyle/>
        <a:p>
          <a:endParaRPr lang="en-US"/>
        </a:p>
      </dgm:t>
    </dgm:pt>
    <dgm:pt modelId="{2368EDA0-38CD-45CB-91FA-893E46364844}" type="pres">
      <dgm:prSet presAssocID="{05E70FE1-87BC-4231-841F-63D7ECA62BAA}" presName="Name11" presStyleLbl="parChTrans1D1" presStyleIdx="6" presStyleCnt="8"/>
      <dgm:spPr/>
    </dgm:pt>
    <dgm:pt modelId="{63726723-F8D8-4B4A-88A1-499E2F36D773}" type="pres">
      <dgm:prSet presAssocID="{0BDEE5E9-A8BD-40AB-8456-3591EA329071}" presName="txAndLines1" presStyleCnt="0"/>
      <dgm:spPr/>
    </dgm:pt>
    <dgm:pt modelId="{C2BF73B3-65BB-432A-974F-25D5B2B7FF00}" type="pres">
      <dgm:prSet presAssocID="{0BDEE5E9-A8BD-40AB-8456-3591EA329071}" presName="anchor1" presStyleCnt="0"/>
      <dgm:spPr/>
    </dgm:pt>
    <dgm:pt modelId="{23FF680D-8A3D-4AFC-9E02-871B8D418162}" type="pres">
      <dgm:prSet presAssocID="{0BDEE5E9-A8BD-40AB-8456-3591EA329071}" presName="backup1" presStyleCnt="0"/>
      <dgm:spPr/>
    </dgm:pt>
    <dgm:pt modelId="{C7B368EC-D2B7-4D7D-9344-F74ECEEFAD9D}" type="pres">
      <dgm:prSet presAssocID="{0BDEE5E9-A8BD-40AB-8456-3591EA329071}" presName="preLine1" presStyleLbl="parChTrans1D1" presStyleIdx="7" presStyleCnt="8"/>
      <dgm:spPr/>
    </dgm:pt>
    <dgm:pt modelId="{AA995424-D0CF-4943-B31C-1ED3FFFAC786}" type="pres">
      <dgm:prSet presAssocID="{0BDEE5E9-A8BD-40AB-8456-3591EA329071}" presName="desTx1" presStyleLbl="revTx" presStyleIdx="0" presStyleCnt="0">
        <dgm:presLayoutVars>
          <dgm:bulletEnabled val="1"/>
        </dgm:presLayoutVars>
      </dgm:prSet>
      <dgm:spPr/>
      <dgm:t>
        <a:bodyPr/>
        <a:lstStyle/>
        <a:p>
          <a:endParaRPr lang="en-US"/>
        </a:p>
      </dgm:t>
    </dgm:pt>
  </dgm:ptLst>
  <dgm:cxnLst>
    <dgm:cxn modelId="{0BDD9AFA-B049-4BD8-8DC4-B1CE77C81A74}" type="presOf" srcId="{79523940-ACD4-48F2-9379-473D38B2641C}" destId="{BA501A73-A6D3-40AD-89AF-82299DB38349}" srcOrd="0" destOrd="0" presId="urn:microsoft.com/office/officeart/2009/3/layout/SubStepProcess"/>
    <dgm:cxn modelId="{45747244-209B-4B4A-BFB8-3990B35BA979}" srcId="{3426EEF0-D671-4A9F-B617-678D62F6E77D}" destId="{0FCC71AE-96E2-41A4-9111-042546D98D05}" srcOrd="0" destOrd="0" parTransId="{6896E523-A7B7-4E95-971B-530C36F478AA}" sibTransId="{D65E6BFD-2C96-4DF3-BB51-41898BC8CD3D}"/>
    <dgm:cxn modelId="{20FE7F5C-4ABE-4298-972B-9784C8CFDF17}" srcId="{3426EEF0-D671-4A9F-B617-678D62F6E77D}" destId="{0BDEE5E9-A8BD-40AB-8456-3591EA329071}" srcOrd="3" destOrd="0" parTransId="{05E70FE1-87BC-4231-841F-63D7ECA62BAA}" sibTransId="{03979C1E-C3D8-4DB3-9C31-75BCDDC89C09}"/>
    <dgm:cxn modelId="{22831C4B-A926-4E86-BF08-4208B99D3A5E}" type="presOf" srcId="{0BDEE5E9-A8BD-40AB-8456-3591EA329071}" destId="{AA995424-D0CF-4943-B31C-1ED3FFFAC786}" srcOrd="0" destOrd="0" presId="urn:microsoft.com/office/officeart/2009/3/layout/SubStepProcess"/>
    <dgm:cxn modelId="{47DAD2AE-F054-469D-913A-45A578372E04}" srcId="{3426EEF0-D671-4A9F-B617-678D62F6E77D}" destId="{E80B7F98-61FC-457E-B508-3583C96E0484}" srcOrd="2" destOrd="0" parTransId="{8D83AC7E-06EA-478E-A217-A051168E9FD2}" sibTransId="{39EEAE0E-61A4-4D44-A3F1-1F9B810916FD}"/>
    <dgm:cxn modelId="{892302EE-79E4-4237-906B-3061807072F4}" type="presOf" srcId="{3426EEF0-D671-4A9F-B617-678D62F6E77D}" destId="{D251B2C5-1115-4725-99AC-0F09E5B3F9E4}" srcOrd="0" destOrd="0" presId="urn:microsoft.com/office/officeart/2009/3/layout/SubStepProcess"/>
    <dgm:cxn modelId="{BE9E17A4-955B-446A-90C5-7B0AD723048F}" srcId="{3426EEF0-D671-4A9F-B617-678D62F6E77D}" destId="{742B8D2E-B161-4ECA-B730-2C4D922932E7}" srcOrd="1" destOrd="0" parTransId="{C913C880-2273-41EB-846D-474B7B6A6447}" sibTransId="{5ECF1F4D-531D-4FE9-87A4-B137466D4DF5}"/>
    <dgm:cxn modelId="{0B1397B7-BD50-467D-A7F8-F64884FFC0F0}" type="presOf" srcId="{742B8D2E-B161-4ECA-B730-2C4D922932E7}" destId="{35580FE2-7277-4C46-A7C5-EBBFCCF85B84}" srcOrd="0" destOrd="0" presId="urn:microsoft.com/office/officeart/2009/3/layout/SubStepProcess"/>
    <dgm:cxn modelId="{021A997D-DD2B-4226-81C6-CF5EDAA9A633}" srcId="{79523940-ACD4-48F2-9379-473D38B2641C}" destId="{3426EEF0-D671-4A9F-B617-678D62F6E77D}" srcOrd="0" destOrd="0" parTransId="{D29FC08D-CD9E-4159-9EF3-6F3361F21B5F}" sibTransId="{71CD7400-025A-4728-B644-0B85381F6FA0}"/>
    <dgm:cxn modelId="{0DAACB72-CE8A-4548-8161-2412370024D0}" type="presOf" srcId="{0FCC71AE-96E2-41A4-9111-042546D98D05}" destId="{F6654F10-23D3-430F-84F1-C0A6294AD8BE}" srcOrd="0" destOrd="0" presId="urn:microsoft.com/office/officeart/2009/3/layout/SubStepProcess"/>
    <dgm:cxn modelId="{634B6F66-C841-4563-8F3A-297A5903515F}" type="presOf" srcId="{E80B7F98-61FC-457E-B508-3583C96E0484}" destId="{2C4BBC07-7D12-4F91-8BFB-D2627BA884CC}" srcOrd="0" destOrd="0" presId="urn:microsoft.com/office/officeart/2009/3/layout/SubStepProcess"/>
    <dgm:cxn modelId="{170DC5A9-3953-4876-B1B4-C10FB831C999}" type="presParOf" srcId="{BA501A73-A6D3-40AD-89AF-82299DB38349}" destId="{D251B2C5-1115-4725-99AC-0F09E5B3F9E4}" srcOrd="0" destOrd="0" presId="urn:microsoft.com/office/officeart/2009/3/layout/SubStepProcess"/>
    <dgm:cxn modelId="{0A21DF7B-7D76-439F-B21E-B4B988687FBC}" type="presParOf" srcId="{BA501A73-A6D3-40AD-89AF-82299DB38349}" destId="{8FD6304F-B300-4CE5-A682-35D91B886187}" srcOrd="1" destOrd="0" presId="urn:microsoft.com/office/officeart/2009/3/layout/SubStepProcess"/>
    <dgm:cxn modelId="{D4FB1AFA-4AAF-42B7-B776-9EB6D1139FCC}" type="presParOf" srcId="{BA501A73-A6D3-40AD-89AF-82299DB38349}" destId="{459F196D-3285-42B2-9532-1F70EDC5502B}" srcOrd="2" destOrd="0" presId="urn:microsoft.com/office/officeart/2009/3/layout/SubStepProcess"/>
    <dgm:cxn modelId="{DF165B40-3F4E-42CD-8F4D-77FAFC7D17C1}" type="presParOf" srcId="{459F196D-3285-42B2-9532-1F70EDC5502B}" destId="{5F35324E-356F-4CA7-BCEF-3F986D2E9922}" srcOrd="0" destOrd="0" presId="urn:microsoft.com/office/officeart/2009/3/layout/SubStepProcess"/>
    <dgm:cxn modelId="{98F265A9-3330-41B3-97AA-3995CB1A07E0}" type="presParOf" srcId="{459F196D-3285-42B2-9532-1F70EDC5502B}" destId="{0925D083-62F2-43C7-986E-86ADEA4E2ECF}" srcOrd="1" destOrd="0" presId="urn:microsoft.com/office/officeart/2009/3/layout/SubStepProcess"/>
    <dgm:cxn modelId="{99400867-0034-4D57-8732-259E26CC790F}" type="presParOf" srcId="{0925D083-62F2-43C7-986E-86ADEA4E2ECF}" destId="{BB9F4C7F-D88A-434F-963A-1E1E64E75356}" srcOrd="0" destOrd="0" presId="urn:microsoft.com/office/officeart/2009/3/layout/SubStepProcess"/>
    <dgm:cxn modelId="{D8270CE9-112C-4978-9CDC-BCA5FC9F101C}" type="presParOf" srcId="{0925D083-62F2-43C7-986E-86ADEA4E2ECF}" destId="{8F6E647B-9BC6-4C32-8FA3-0EA326EF0C30}" srcOrd="1" destOrd="0" presId="urn:microsoft.com/office/officeart/2009/3/layout/SubStepProcess"/>
    <dgm:cxn modelId="{B2206387-A3ED-4AE3-B99E-BE6FA1C64959}" type="presParOf" srcId="{0925D083-62F2-43C7-986E-86ADEA4E2ECF}" destId="{F7B32B6F-9287-4A2E-AC33-CA853950B5B0}" srcOrd="2" destOrd="0" presId="urn:microsoft.com/office/officeart/2009/3/layout/SubStepProcess"/>
    <dgm:cxn modelId="{9DC825EF-95B1-4CF0-9126-9DC43B5D2B90}" type="presParOf" srcId="{0925D083-62F2-43C7-986E-86ADEA4E2ECF}" destId="{F6654F10-23D3-430F-84F1-C0A6294AD8BE}" srcOrd="3" destOrd="0" presId="urn:microsoft.com/office/officeart/2009/3/layout/SubStepProcess"/>
    <dgm:cxn modelId="{095321A9-C0AA-47DA-ACEF-2FF88D4BB5B8}" type="presParOf" srcId="{459F196D-3285-42B2-9532-1F70EDC5502B}" destId="{0B467E9D-C67F-4163-9FE6-B1FB67EFA1EF}" srcOrd="2" destOrd="0" presId="urn:microsoft.com/office/officeart/2009/3/layout/SubStepProcess"/>
    <dgm:cxn modelId="{DDB23DA1-0C0B-46FF-B4C2-0D8ADBE45446}" type="presParOf" srcId="{459F196D-3285-42B2-9532-1F70EDC5502B}" destId="{823B9683-D6BE-422D-8B6D-FF8C89B1B58A}" srcOrd="3" destOrd="0" presId="urn:microsoft.com/office/officeart/2009/3/layout/SubStepProcess"/>
    <dgm:cxn modelId="{B0B8AF35-0867-4A95-B996-D6DE57807A38}" type="presParOf" srcId="{823B9683-D6BE-422D-8B6D-FF8C89B1B58A}" destId="{00B9AA7E-A47A-4885-8B99-79886EAFE6DB}" srcOrd="0" destOrd="0" presId="urn:microsoft.com/office/officeart/2009/3/layout/SubStepProcess"/>
    <dgm:cxn modelId="{6A3CD33C-47F8-43EB-B877-D2BDA2B9BAD3}" type="presParOf" srcId="{823B9683-D6BE-422D-8B6D-FF8C89B1B58A}" destId="{DB745486-ECF4-44E7-9651-51529644455B}" srcOrd="1" destOrd="0" presId="urn:microsoft.com/office/officeart/2009/3/layout/SubStepProcess"/>
    <dgm:cxn modelId="{612A180A-3CDF-4B77-B43A-7F568E8E663E}" type="presParOf" srcId="{823B9683-D6BE-422D-8B6D-FF8C89B1B58A}" destId="{159C12E1-6718-4E6A-B7F5-36CBB1D69CFA}" srcOrd="2" destOrd="0" presId="urn:microsoft.com/office/officeart/2009/3/layout/SubStepProcess"/>
    <dgm:cxn modelId="{D6AA8BBA-3EDD-4D2E-AB8F-D7BB0F5AE3E7}" type="presParOf" srcId="{823B9683-D6BE-422D-8B6D-FF8C89B1B58A}" destId="{35580FE2-7277-4C46-A7C5-EBBFCCF85B84}" srcOrd="3" destOrd="0" presId="urn:microsoft.com/office/officeart/2009/3/layout/SubStepProcess"/>
    <dgm:cxn modelId="{E0D6427D-A754-4357-A6A5-B8044E58D9F3}" type="presParOf" srcId="{459F196D-3285-42B2-9532-1F70EDC5502B}" destId="{44D2B5B1-CC64-47D7-96AA-1B8406FA00EC}" srcOrd="4" destOrd="0" presId="urn:microsoft.com/office/officeart/2009/3/layout/SubStepProcess"/>
    <dgm:cxn modelId="{79611854-79B6-41D1-B7FF-00DCCA19B282}" type="presParOf" srcId="{459F196D-3285-42B2-9532-1F70EDC5502B}" destId="{75BF14EB-0716-42FA-8F7C-244977C5CEFD}" srcOrd="5" destOrd="0" presId="urn:microsoft.com/office/officeart/2009/3/layout/SubStepProcess"/>
    <dgm:cxn modelId="{B607AF3B-019C-49CC-BAB2-B0CE95FF108B}" type="presParOf" srcId="{75BF14EB-0716-42FA-8F7C-244977C5CEFD}" destId="{16BBA49E-AB92-4B9C-AB9E-906C31961B57}" srcOrd="0" destOrd="0" presId="urn:microsoft.com/office/officeart/2009/3/layout/SubStepProcess"/>
    <dgm:cxn modelId="{35C188FF-7B56-4897-8CB1-8C575DBEDC8F}" type="presParOf" srcId="{75BF14EB-0716-42FA-8F7C-244977C5CEFD}" destId="{44F19031-51D0-4D8B-92BD-EA6F7D3534AB}" srcOrd="1" destOrd="0" presId="urn:microsoft.com/office/officeart/2009/3/layout/SubStepProcess"/>
    <dgm:cxn modelId="{E119E39B-A0C6-4AEF-8E9F-44010AB3BF01}" type="presParOf" srcId="{75BF14EB-0716-42FA-8F7C-244977C5CEFD}" destId="{34C01BEF-E093-4EA7-8DA8-D720FF2F5B1B}" srcOrd="2" destOrd="0" presId="urn:microsoft.com/office/officeart/2009/3/layout/SubStepProcess"/>
    <dgm:cxn modelId="{AA1F4581-D2E2-43B9-8D36-0120659F18C6}" type="presParOf" srcId="{75BF14EB-0716-42FA-8F7C-244977C5CEFD}" destId="{2C4BBC07-7D12-4F91-8BFB-D2627BA884CC}" srcOrd="3" destOrd="0" presId="urn:microsoft.com/office/officeart/2009/3/layout/SubStepProcess"/>
    <dgm:cxn modelId="{6F2F30BE-B075-41FC-BA95-E0BAFDCBEA1B}" type="presParOf" srcId="{459F196D-3285-42B2-9532-1F70EDC5502B}" destId="{2368EDA0-38CD-45CB-91FA-893E46364844}" srcOrd="6" destOrd="0" presId="urn:microsoft.com/office/officeart/2009/3/layout/SubStepProcess"/>
    <dgm:cxn modelId="{DD5A89B3-4743-4BD0-A356-8ACC5BD249EE}" type="presParOf" srcId="{459F196D-3285-42B2-9532-1F70EDC5502B}" destId="{63726723-F8D8-4B4A-88A1-499E2F36D773}" srcOrd="7" destOrd="0" presId="urn:microsoft.com/office/officeart/2009/3/layout/SubStepProcess"/>
    <dgm:cxn modelId="{6A91B117-966A-4B40-B0A3-437D27851D85}" type="presParOf" srcId="{63726723-F8D8-4B4A-88A1-499E2F36D773}" destId="{C2BF73B3-65BB-432A-974F-25D5B2B7FF00}" srcOrd="0" destOrd="0" presId="urn:microsoft.com/office/officeart/2009/3/layout/SubStepProcess"/>
    <dgm:cxn modelId="{000750A3-5904-4152-AD32-BD8BDD73442B}" type="presParOf" srcId="{63726723-F8D8-4B4A-88A1-499E2F36D773}" destId="{23FF680D-8A3D-4AFC-9E02-871B8D418162}" srcOrd="1" destOrd="0" presId="urn:microsoft.com/office/officeart/2009/3/layout/SubStepProcess"/>
    <dgm:cxn modelId="{3E0A7C10-04D8-43CC-B345-ABC1F7B2080C}" type="presParOf" srcId="{63726723-F8D8-4B4A-88A1-499E2F36D773}" destId="{C7B368EC-D2B7-4D7D-9344-F74ECEEFAD9D}" srcOrd="2" destOrd="0" presId="urn:microsoft.com/office/officeart/2009/3/layout/SubStepProcess"/>
    <dgm:cxn modelId="{608E4B2E-0D9D-4BA0-80C4-F0EE6D746D49}" type="presParOf" srcId="{63726723-F8D8-4B4A-88A1-499E2F36D773}" destId="{AA995424-D0CF-4943-B31C-1ED3FFFAC786}"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7DDA-21DA-4221-AFDB-38FB657A5576}">
      <dsp:nvSpPr>
        <dsp:cNvPr id="0" name=""/>
        <dsp:cNvSpPr/>
      </dsp:nvSpPr>
      <dsp:spPr>
        <a:xfrm>
          <a:off x="1505625" y="0"/>
          <a:ext cx="5145087" cy="5145087"/>
        </a:xfrm>
        <a:prstGeom prst="diamond">
          <a:avLst/>
        </a:prstGeom>
        <a:solidFill>
          <a:srgbClr val="001642"/>
        </a:solidFill>
        <a:ln>
          <a:noFill/>
        </a:ln>
        <a:effectLst/>
      </dsp:spPr>
      <dsp:style>
        <a:lnRef idx="0">
          <a:scrgbClr r="0" g="0" b="0"/>
        </a:lnRef>
        <a:fillRef idx="1">
          <a:scrgbClr r="0" g="0" b="0"/>
        </a:fillRef>
        <a:effectRef idx="0">
          <a:scrgbClr r="0" g="0" b="0"/>
        </a:effectRef>
        <a:fontRef idx="minor"/>
      </dsp:style>
    </dsp:sp>
    <dsp:sp modelId="{39217D01-C29B-4694-BF89-E5EC65FA16A5}">
      <dsp:nvSpPr>
        <dsp:cNvPr id="0" name=""/>
        <dsp:cNvSpPr/>
      </dsp:nvSpPr>
      <dsp:spPr>
        <a:xfrm>
          <a:off x="998762" y="533409"/>
          <a:ext cx="2944461" cy="189265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Bodoni MT" panose="02070603080606020203" pitchFamily="18" charset="0"/>
            </a:rPr>
            <a:t>Social &amp; Emotional Support</a:t>
          </a:r>
          <a:br>
            <a:rPr lang="en-US" sz="2400" kern="1200" dirty="0" smtClean="0">
              <a:latin typeface="Bodoni MT" panose="02070603080606020203" pitchFamily="18" charset="0"/>
            </a:rPr>
          </a:br>
          <a:r>
            <a:rPr lang="en-US" sz="2300" kern="1200" dirty="0" smtClean="0">
              <a:latin typeface="Bodoni MT" panose="02070603080606020203" pitchFamily="18" charset="0"/>
            </a:rPr>
            <a:t>(Deployment, Grief)</a:t>
          </a:r>
          <a:endParaRPr lang="en-US" sz="2300" kern="1200" dirty="0">
            <a:latin typeface="Bodoni MT" panose="02070603080606020203" pitchFamily="18" charset="0"/>
          </a:endParaRPr>
        </a:p>
      </dsp:txBody>
      <dsp:txXfrm>
        <a:off x="1091154" y="625801"/>
        <a:ext cx="2759677" cy="1707866"/>
      </dsp:txXfrm>
    </dsp:sp>
    <dsp:sp modelId="{2C0728F7-E064-4DB5-948B-E2CD1AA449C4}">
      <dsp:nvSpPr>
        <dsp:cNvPr id="0" name=""/>
        <dsp:cNvSpPr/>
      </dsp:nvSpPr>
      <dsp:spPr>
        <a:xfrm>
          <a:off x="4191003" y="533409"/>
          <a:ext cx="2999121" cy="185418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Bodoni MT" panose="02070603080606020203" pitchFamily="18" charset="0"/>
            </a:rPr>
            <a:t>Transition </a:t>
          </a:r>
          <a:r>
            <a:rPr lang="en-US" sz="2400" kern="1200" dirty="0" smtClean="0">
              <a:latin typeface="Bodoni MT" panose="02070603080606020203" pitchFamily="18" charset="0"/>
            </a:rPr>
            <a:t>Support</a:t>
          </a:r>
        </a:p>
        <a:p>
          <a:pPr lvl="0" algn="ctr" defTabSz="1066800" rtl="0">
            <a:lnSpc>
              <a:spcPct val="90000"/>
            </a:lnSpc>
            <a:spcBef>
              <a:spcPct val="0"/>
            </a:spcBef>
            <a:spcAft>
              <a:spcPct val="35000"/>
            </a:spcAft>
          </a:pPr>
          <a:r>
            <a:rPr lang="en-US" sz="2400" kern="1200" dirty="0" smtClean="0">
              <a:latin typeface="Bodoni MT" panose="02070603080606020203" pitchFamily="18" charset="0"/>
            </a:rPr>
            <a:t>(Credits, Peer Transition Programs)</a:t>
          </a:r>
          <a:endParaRPr lang="en-US" sz="2400" kern="1200" dirty="0">
            <a:latin typeface="Bodoni MT" panose="02070603080606020203" pitchFamily="18" charset="0"/>
          </a:endParaRPr>
        </a:p>
      </dsp:txBody>
      <dsp:txXfrm>
        <a:off x="4281517" y="623923"/>
        <a:ext cx="2818093" cy="1673156"/>
      </dsp:txXfrm>
    </dsp:sp>
    <dsp:sp modelId="{A1470AA9-D902-4494-9509-01C7FD4AFA53}">
      <dsp:nvSpPr>
        <dsp:cNvPr id="0" name=""/>
        <dsp:cNvSpPr/>
      </dsp:nvSpPr>
      <dsp:spPr>
        <a:xfrm>
          <a:off x="914395" y="2590807"/>
          <a:ext cx="3016759" cy="180339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Bodoni MT" panose="02070603080606020203" pitchFamily="18" charset="0"/>
            </a:rPr>
            <a:t>Academic </a:t>
          </a:r>
          <a:r>
            <a:rPr lang="en-US" sz="2400" kern="1200" dirty="0" smtClean="0">
              <a:latin typeface="Bodoni MT" panose="02070603080606020203" pitchFamily="18" charset="0"/>
            </a:rPr>
            <a:t>Support</a:t>
          </a:r>
        </a:p>
        <a:p>
          <a:pPr lvl="0" algn="ctr" defTabSz="1066800" rtl="0">
            <a:lnSpc>
              <a:spcPct val="90000"/>
            </a:lnSpc>
            <a:spcBef>
              <a:spcPct val="0"/>
            </a:spcBef>
            <a:spcAft>
              <a:spcPct val="35000"/>
            </a:spcAft>
          </a:pPr>
          <a:r>
            <a:rPr lang="en-US" sz="2400" kern="1200" dirty="0" smtClean="0">
              <a:latin typeface="Bodoni MT" panose="02070603080606020203" pitchFamily="18" charset="0"/>
            </a:rPr>
            <a:t>(Curriculum differences)</a:t>
          </a:r>
          <a:endParaRPr lang="en-US" sz="2400" kern="1200" dirty="0">
            <a:latin typeface="Bodoni MT" panose="02070603080606020203" pitchFamily="18" charset="0"/>
          </a:endParaRPr>
        </a:p>
      </dsp:txBody>
      <dsp:txXfrm>
        <a:off x="1002430" y="2678842"/>
        <a:ext cx="2840689" cy="1627327"/>
      </dsp:txXfrm>
    </dsp:sp>
    <dsp:sp modelId="{8EFE9C8F-84D7-4E1D-BE75-2261BB1BE6B2}">
      <dsp:nvSpPr>
        <dsp:cNvPr id="0" name=""/>
        <dsp:cNvSpPr/>
      </dsp:nvSpPr>
      <dsp:spPr>
        <a:xfrm>
          <a:off x="4191003" y="2590807"/>
          <a:ext cx="3010879" cy="180339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Bodoni MT" panose="02070603080606020203" pitchFamily="18" charset="0"/>
            </a:rPr>
            <a:t>Post-secondary </a:t>
          </a:r>
          <a:r>
            <a:rPr lang="en-US" sz="2400" kern="1200" dirty="0" smtClean="0">
              <a:latin typeface="Bodoni MT" panose="02070603080606020203" pitchFamily="18" charset="0"/>
            </a:rPr>
            <a:t>Support</a:t>
          </a:r>
          <a:br>
            <a:rPr lang="en-US" sz="2400" kern="1200" dirty="0" smtClean="0">
              <a:latin typeface="Bodoni MT" panose="02070603080606020203" pitchFamily="18" charset="0"/>
            </a:rPr>
          </a:br>
          <a:r>
            <a:rPr lang="en-US" sz="2400" kern="1200" dirty="0" smtClean="0">
              <a:latin typeface="Bodoni MT" panose="02070603080606020203" pitchFamily="18" charset="0"/>
            </a:rPr>
            <a:t>(GI Bill)</a:t>
          </a:r>
          <a:endParaRPr lang="en-US" sz="2400" kern="1200" dirty="0">
            <a:latin typeface="Bodoni MT" panose="02070603080606020203" pitchFamily="18" charset="0"/>
          </a:endParaRPr>
        </a:p>
      </dsp:txBody>
      <dsp:txXfrm>
        <a:off x="4279038" y="2678842"/>
        <a:ext cx="2834809" cy="16273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ABF37-F0EE-43EC-8F26-53C42683E78A}">
      <dsp:nvSpPr>
        <dsp:cNvPr id="0" name=""/>
        <dsp:cNvSpPr/>
      </dsp:nvSpPr>
      <dsp:spPr>
        <a:xfrm>
          <a:off x="1590" y="1718636"/>
          <a:ext cx="1828130" cy="914065"/>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English</a:t>
          </a:r>
          <a:endParaRPr lang="en-US" sz="2800" kern="1200" dirty="0"/>
        </a:p>
      </dsp:txBody>
      <dsp:txXfrm>
        <a:off x="28362" y="1745408"/>
        <a:ext cx="1774586" cy="860521"/>
      </dsp:txXfrm>
    </dsp:sp>
    <dsp:sp modelId="{2272C6A5-CDF1-4A9C-856D-59B4C88D0226}">
      <dsp:nvSpPr>
        <dsp:cNvPr id="0" name=""/>
        <dsp:cNvSpPr/>
      </dsp:nvSpPr>
      <dsp:spPr>
        <a:xfrm>
          <a:off x="2286753" y="1718636"/>
          <a:ext cx="1828130" cy="914065"/>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Social </a:t>
          </a:r>
          <a:r>
            <a:rPr lang="en-US" sz="2800" kern="1200" dirty="0" smtClean="0"/>
            <a:t>Studies</a:t>
          </a:r>
          <a:endParaRPr lang="en-US" sz="2800" kern="1200" dirty="0"/>
        </a:p>
      </dsp:txBody>
      <dsp:txXfrm>
        <a:off x="2313525" y="1745408"/>
        <a:ext cx="1774586" cy="860521"/>
      </dsp:txXfrm>
    </dsp:sp>
    <dsp:sp modelId="{54DE0B2C-7BAD-476E-ABFD-6DA6C9E687CA}">
      <dsp:nvSpPr>
        <dsp:cNvPr id="0" name=""/>
        <dsp:cNvSpPr/>
      </dsp:nvSpPr>
      <dsp:spPr>
        <a:xfrm>
          <a:off x="4571916" y="1718636"/>
          <a:ext cx="1828130" cy="914065"/>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smtClean="0"/>
            <a:t>Math</a:t>
          </a:r>
          <a:endParaRPr lang="en-US" sz="2800" kern="1200"/>
        </a:p>
      </dsp:txBody>
      <dsp:txXfrm>
        <a:off x="4598688" y="1745408"/>
        <a:ext cx="1774586" cy="860521"/>
      </dsp:txXfrm>
    </dsp:sp>
    <dsp:sp modelId="{37360C4C-18CF-44D7-B297-2A59F75BFCA7}">
      <dsp:nvSpPr>
        <dsp:cNvPr id="0" name=""/>
        <dsp:cNvSpPr/>
      </dsp:nvSpPr>
      <dsp:spPr>
        <a:xfrm>
          <a:off x="6857079" y="1718636"/>
          <a:ext cx="1828130" cy="914065"/>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smtClean="0"/>
            <a:t>Science</a:t>
          </a:r>
          <a:endParaRPr lang="en-US" sz="2800" kern="1200" dirty="0"/>
        </a:p>
      </dsp:txBody>
      <dsp:txXfrm>
        <a:off x="6883851" y="1745408"/>
        <a:ext cx="1774586" cy="860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8591F-0C20-496E-ABDB-ECAC67BDF2FD}">
      <dsp:nvSpPr>
        <dsp:cNvPr id="0" name=""/>
        <dsp:cNvSpPr/>
      </dsp:nvSpPr>
      <dsp:spPr>
        <a:xfrm>
          <a:off x="632157" y="-85848"/>
          <a:ext cx="5084213" cy="5084213"/>
        </a:xfrm>
        <a:prstGeom prst="circularArrow">
          <a:avLst>
            <a:gd name="adj1" fmla="val 5544"/>
            <a:gd name="adj2" fmla="val 330680"/>
            <a:gd name="adj3" fmla="val 13765903"/>
            <a:gd name="adj4" fmla="val 17392067"/>
            <a:gd name="adj5" fmla="val 5757"/>
          </a:avLst>
        </a:prstGeom>
        <a:solidFill>
          <a:schemeClr val="tx1"/>
        </a:solidFill>
        <a:ln>
          <a:noFill/>
        </a:ln>
        <a:effectLst/>
      </dsp:spPr>
      <dsp:style>
        <a:lnRef idx="0">
          <a:scrgbClr r="0" g="0" b="0"/>
        </a:lnRef>
        <a:fillRef idx="1">
          <a:scrgbClr r="0" g="0" b="0"/>
        </a:fillRef>
        <a:effectRef idx="0">
          <a:scrgbClr r="0" g="0" b="0"/>
        </a:effectRef>
        <a:fontRef idx="minor"/>
      </dsp:style>
    </dsp:sp>
    <dsp:sp modelId="{B337ED13-004B-4B6C-8809-6D238AEC9B4E}">
      <dsp:nvSpPr>
        <dsp:cNvPr id="0" name=""/>
        <dsp:cNvSpPr/>
      </dsp:nvSpPr>
      <dsp:spPr>
        <a:xfrm>
          <a:off x="2000884" y="1612"/>
          <a:ext cx="2349810" cy="1174905"/>
        </a:xfrm>
        <a:prstGeom prst="roundRect">
          <a:avLst/>
        </a:prstGeom>
        <a:solidFill>
          <a:srgbClr val="00B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FF"/>
              </a:solidFill>
              <a:latin typeface="Bodoni MT" panose="02070603080606020203" pitchFamily="18" charset="0"/>
              <a:ea typeface="+mn-ea"/>
              <a:cs typeface="+mn-cs"/>
            </a:rPr>
            <a:t>Pre-deployment</a:t>
          </a:r>
          <a:endParaRPr lang="en-US" sz="2600" kern="1200" dirty="0">
            <a:solidFill>
              <a:srgbClr val="FFFFFF"/>
            </a:solidFill>
            <a:latin typeface="Bodoni MT" panose="02070603080606020203" pitchFamily="18" charset="0"/>
            <a:ea typeface="+mn-ea"/>
            <a:cs typeface="+mn-cs"/>
          </a:endParaRPr>
        </a:p>
      </dsp:txBody>
      <dsp:txXfrm>
        <a:off x="2058238" y="58966"/>
        <a:ext cx="2235102" cy="1060197"/>
      </dsp:txXfrm>
    </dsp:sp>
    <dsp:sp modelId="{6CF24FD8-3DD8-4059-A4A0-2D309A3527C0}">
      <dsp:nvSpPr>
        <dsp:cNvPr id="0" name=""/>
        <dsp:cNvSpPr/>
      </dsp:nvSpPr>
      <dsp:spPr>
        <a:xfrm>
          <a:off x="4125588" y="1502301"/>
          <a:ext cx="2349810" cy="1174905"/>
        </a:xfrm>
        <a:prstGeom prst="roundRect">
          <a:avLst/>
        </a:prstGeom>
        <a:solidFill>
          <a:schemeClr val="accent6">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FF"/>
              </a:solidFill>
              <a:latin typeface="Bodoni MT" panose="02070603080606020203" pitchFamily="18" charset="0"/>
              <a:ea typeface="+mn-ea"/>
              <a:cs typeface="+mn-cs"/>
            </a:rPr>
            <a:t>Deployment</a:t>
          </a:r>
          <a:endParaRPr lang="en-US" sz="2600" kern="1200" dirty="0">
            <a:solidFill>
              <a:srgbClr val="FFFFFF"/>
            </a:solidFill>
            <a:latin typeface="Bodoni MT" panose="02070603080606020203" pitchFamily="18" charset="0"/>
            <a:ea typeface="+mn-ea"/>
            <a:cs typeface="+mn-cs"/>
          </a:endParaRPr>
        </a:p>
      </dsp:txBody>
      <dsp:txXfrm>
        <a:off x="4182942" y="1559655"/>
        <a:ext cx="2235102" cy="1060197"/>
      </dsp:txXfrm>
    </dsp:sp>
    <dsp:sp modelId="{1D4EC902-ACC5-43D6-AA75-BB8C024B3709}">
      <dsp:nvSpPr>
        <dsp:cNvPr id="0" name=""/>
        <dsp:cNvSpPr/>
      </dsp:nvSpPr>
      <dsp:spPr>
        <a:xfrm>
          <a:off x="3438862" y="3416800"/>
          <a:ext cx="2349810" cy="1174905"/>
        </a:xfrm>
        <a:prstGeom prst="roundRect">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FF"/>
              </a:solidFill>
              <a:latin typeface="Bodoni MT" panose="02070603080606020203" pitchFamily="18" charset="0"/>
              <a:ea typeface="+mn-ea"/>
              <a:cs typeface="+mn-cs"/>
            </a:rPr>
            <a:t>Sustainment</a:t>
          </a:r>
          <a:endParaRPr lang="en-US" sz="2600" kern="1200" dirty="0">
            <a:solidFill>
              <a:srgbClr val="FFFFFF"/>
            </a:solidFill>
            <a:latin typeface="Bodoni MT" panose="02070603080606020203" pitchFamily="18" charset="0"/>
            <a:ea typeface="+mn-ea"/>
            <a:cs typeface="+mn-cs"/>
          </a:endParaRPr>
        </a:p>
      </dsp:txBody>
      <dsp:txXfrm>
        <a:off x="3496216" y="3474154"/>
        <a:ext cx="2235102" cy="1060197"/>
      </dsp:txXfrm>
    </dsp:sp>
    <dsp:sp modelId="{96AE6900-B7B9-4DE1-8987-66C3102851F8}">
      <dsp:nvSpPr>
        <dsp:cNvPr id="0" name=""/>
        <dsp:cNvSpPr/>
      </dsp:nvSpPr>
      <dsp:spPr>
        <a:xfrm>
          <a:off x="73408" y="3506670"/>
          <a:ext cx="2349810" cy="1174905"/>
        </a:xfrm>
        <a:prstGeom prst="roundRect">
          <a:avLst/>
        </a:prstGeom>
        <a:solidFill>
          <a:srgbClr val="7030A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FF"/>
              </a:solidFill>
              <a:latin typeface="Bodoni MT" panose="02070603080606020203" pitchFamily="18" charset="0"/>
              <a:ea typeface="+mn-ea"/>
              <a:cs typeface="+mn-cs"/>
            </a:rPr>
            <a:t>Redeployment</a:t>
          </a:r>
          <a:endParaRPr lang="en-US" sz="2600" kern="1200" dirty="0">
            <a:solidFill>
              <a:srgbClr val="FFFFFF"/>
            </a:solidFill>
            <a:latin typeface="Bodoni MT" panose="02070603080606020203" pitchFamily="18" charset="0"/>
            <a:ea typeface="+mn-ea"/>
            <a:cs typeface="+mn-cs"/>
          </a:endParaRPr>
        </a:p>
      </dsp:txBody>
      <dsp:txXfrm>
        <a:off x="130762" y="3564024"/>
        <a:ext cx="2235102" cy="1060197"/>
      </dsp:txXfrm>
    </dsp:sp>
    <dsp:sp modelId="{892CFBC9-AC72-4DE6-9711-C885AAAA1C61}">
      <dsp:nvSpPr>
        <dsp:cNvPr id="0" name=""/>
        <dsp:cNvSpPr/>
      </dsp:nvSpPr>
      <dsp:spPr>
        <a:xfrm>
          <a:off x="1601" y="1502301"/>
          <a:ext cx="2349810" cy="1174905"/>
        </a:xfrm>
        <a:prstGeom prst="roundRect">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FF"/>
              </a:solidFill>
              <a:latin typeface="Bodoni MT" panose="02070603080606020203" pitchFamily="18" charset="0"/>
              <a:ea typeface="+mn-ea"/>
              <a:cs typeface="+mn-cs"/>
            </a:rPr>
            <a:t>Post-deployment</a:t>
          </a:r>
          <a:endParaRPr lang="en-US" sz="2600" kern="1200" dirty="0">
            <a:solidFill>
              <a:srgbClr val="FFFFFF"/>
            </a:solidFill>
            <a:latin typeface="Bodoni MT" panose="02070603080606020203" pitchFamily="18" charset="0"/>
            <a:ea typeface="+mn-ea"/>
            <a:cs typeface="+mn-cs"/>
          </a:endParaRPr>
        </a:p>
      </dsp:txBody>
      <dsp:txXfrm>
        <a:off x="58955" y="1559655"/>
        <a:ext cx="2235102" cy="10601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E293-85F0-48F4-86F9-CA667C5C6757}">
      <dsp:nvSpPr>
        <dsp:cNvPr id="0" name=""/>
        <dsp:cNvSpPr/>
      </dsp:nvSpPr>
      <dsp:spPr>
        <a:xfrm>
          <a:off x="0" y="2127"/>
          <a:ext cx="6858000" cy="67281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Identify if the child experienced recent deployments</a:t>
          </a:r>
          <a:endParaRPr lang="en-US" sz="2400" b="1" kern="1200" dirty="0">
            <a:ln/>
            <a:latin typeface="Bodoni MT" panose="02070603080606020203" pitchFamily="18" charset="0"/>
          </a:endParaRPr>
        </a:p>
      </dsp:txBody>
      <dsp:txXfrm>
        <a:off x="32844" y="34971"/>
        <a:ext cx="6792312" cy="607127"/>
      </dsp:txXfrm>
    </dsp:sp>
    <dsp:sp modelId="{091A2120-C873-45C3-B3C0-AE568838C47D}">
      <dsp:nvSpPr>
        <dsp:cNvPr id="0" name=""/>
        <dsp:cNvSpPr/>
      </dsp:nvSpPr>
      <dsp:spPr>
        <a:xfrm>
          <a:off x="0" y="689174"/>
          <a:ext cx="6858000" cy="6728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Family Book Study</a:t>
          </a:r>
          <a:endParaRPr lang="en-US" sz="2400" b="1" kern="1200" dirty="0">
            <a:ln/>
            <a:latin typeface="Bodoni MT" panose="02070603080606020203" pitchFamily="18" charset="0"/>
          </a:endParaRPr>
        </a:p>
      </dsp:txBody>
      <dsp:txXfrm>
        <a:off x="32844" y="722018"/>
        <a:ext cx="6792312" cy="607127"/>
      </dsp:txXfrm>
    </dsp:sp>
    <dsp:sp modelId="{B42D3751-8C1A-440F-A438-2794EEB849A8}">
      <dsp:nvSpPr>
        <dsp:cNvPr id="0" name=""/>
        <dsp:cNvSpPr/>
      </dsp:nvSpPr>
      <dsp:spPr>
        <a:xfrm>
          <a:off x="0" y="1376221"/>
          <a:ext cx="6858000" cy="672815"/>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Bodoni MT" panose="02070603080606020203" pitchFamily="18" charset="0"/>
            </a:rPr>
            <a:t>Develop a list of strategies (journal, artwork, exercise, or listen to music, pillow to hug)</a:t>
          </a:r>
          <a:endParaRPr lang="en-US" sz="2000" b="1" kern="1200" dirty="0">
            <a:ln/>
            <a:latin typeface="Bodoni MT" panose="02070603080606020203" pitchFamily="18" charset="0"/>
          </a:endParaRPr>
        </a:p>
      </dsp:txBody>
      <dsp:txXfrm>
        <a:off x="32844" y="1409065"/>
        <a:ext cx="6792312" cy="607127"/>
      </dsp:txXfrm>
    </dsp:sp>
    <dsp:sp modelId="{42A76D83-E95A-4F7F-B854-83C6A44A1DCF}">
      <dsp:nvSpPr>
        <dsp:cNvPr id="0" name=""/>
        <dsp:cNvSpPr/>
      </dsp:nvSpPr>
      <dsp:spPr>
        <a:xfrm>
          <a:off x="0" y="2063268"/>
          <a:ext cx="6858000" cy="672815"/>
        </a:xfrm>
        <a:prstGeom prst="round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Structure communication with guiding questions</a:t>
          </a:r>
          <a:endParaRPr lang="en-US" sz="2400" b="1" kern="1200" dirty="0">
            <a:ln/>
            <a:latin typeface="Bodoni MT" panose="02070603080606020203" pitchFamily="18" charset="0"/>
          </a:endParaRPr>
        </a:p>
      </dsp:txBody>
      <dsp:txXfrm>
        <a:off x="32844" y="2096112"/>
        <a:ext cx="6792312" cy="607127"/>
      </dsp:txXfrm>
    </dsp:sp>
    <dsp:sp modelId="{B54C180D-4F45-4E22-A7A1-40CFE290D25F}">
      <dsp:nvSpPr>
        <dsp:cNvPr id="0" name=""/>
        <dsp:cNvSpPr/>
      </dsp:nvSpPr>
      <dsp:spPr>
        <a:xfrm>
          <a:off x="0" y="2750315"/>
          <a:ext cx="6858000" cy="67281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Inform students as age appropriate</a:t>
          </a:r>
          <a:endParaRPr lang="en-US" sz="2000" b="1" kern="1200" dirty="0">
            <a:ln/>
            <a:latin typeface="Bodoni MT" panose="02070603080606020203" pitchFamily="18" charset="0"/>
          </a:endParaRPr>
        </a:p>
      </dsp:txBody>
      <dsp:txXfrm>
        <a:off x="32844" y="2783159"/>
        <a:ext cx="6792312" cy="607127"/>
      </dsp:txXfrm>
    </dsp:sp>
    <dsp:sp modelId="{4D9C991D-8E7B-4283-8EA4-3DA5E8100D14}">
      <dsp:nvSpPr>
        <dsp:cNvPr id="0" name=""/>
        <dsp:cNvSpPr/>
      </dsp:nvSpPr>
      <dsp:spPr>
        <a:xfrm>
          <a:off x="0" y="3437362"/>
          <a:ext cx="6858000" cy="67281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Acknowledge &amp; validate their range of emotions</a:t>
          </a:r>
          <a:endParaRPr lang="en-US" sz="2000" b="1" kern="1200" dirty="0">
            <a:ln/>
            <a:latin typeface="Bodoni MT" panose="02070603080606020203" pitchFamily="18" charset="0"/>
          </a:endParaRPr>
        </a:p>
      </dsp:txBody>
      <dsp:txXfrm>
        <a:off x="32844" y="3470206"/>
        <a:ext cx="6792312" cy="607127"/>
      </dsp:txXfrm>
    </dsp:sp>
    <dsp:sp modelId="{ECAA610B-D84B-4208-A755-C73EE5ED7212}">
      <dsp:nvSpPr>
        <dsp:cNvPr id="0" name=""/>
        <dsp:cNvSpPr/>
      </dsp:nvSpPr>
      <dsp:spPr>
        <a:xfrm>
          <a:off x="0" y="4124409"/>
          <a:ext cx="6858000" cy="672815"/>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Encourage them to compile a list of their strengths</a:t>
          </a:r>
          <a:endParaRPr lang="en-US" sz="2400" b="1" kern="1200" dirty="0" smtClean="0">
            <a:ln/>
            <a:latin typeface="Bodoni MT" panose="02070603080606020203" pitchFamily="18" charset="0"/>
          </a:endParaRPr>
        </a:p>
      </dsp:txBody>
      <dsp:txXfrm>
        <a:off x="32844" y="4157253"/>
        <a:ext cx="6792312" cy="607127"/>
      </dsp:txXfrm>
    </dsp:sp>
    <dsp:sp modelId="{D5CBA2F0-7FFF-4A28-9C54-2627DDC921D2}">
      <dsp:nvSpPr>
        <dsp:cNvPr id="0" name=""/>
        <dsp:cNvSpPr/>
      </dsp:nvSpPr>
      <dsp:spPr>
        <a:xfrm>
          <a:off x="0" y="4811456"/>
          <a:ext cx="6858000" cy="672815"/>
        </a:xfrm>
        <a:prstGeom prst="roundRect">
          <a:avLst/>
        </a:prstGeom>
        <a:solidFill>
          <a:srgbClr val="F567D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Bodoni MT" panose="02070603080606020203" pitchFamily="18" charset="0"/>
            </a:rPr>
            <a:t>Connect them with their peers who have similar experiences</a:t>
          </a:r>
          <a:endParaRPr lang="en-US" sz="2400" b="1" kern="1200" dirty="0" smtClean="0">
            <a:ln/>
            <a:latin typeface="Bodoni MT" panose="02070603080606020203" pitchFamily="18" charset="0"/>
          </a:endParaRPr>
        </a:p>
      </dsp:txBody>
      <dsp:txXfrm>
        <a:off x="32844" y="4844300"/>
        <a:ext cx="6792312" cy="6071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B2F0C-3307-4B56-92B1-D9F65C555657}">
      <dsp:nvSpPr>
        <dsp:cNvPr id="0" name=""/>
        <dsp:cNvSpPr/>
      </dsp:nvSpPr>
      <dsp:spPr>
        <a:xfrm>
          <a:off x="1645644" y="0"/>
          <a:ext cx="5277079" cy="527707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04A3F7-F245-40F2-B038-91CE291A603A}">
      <dsp:nvSpPr>
        <dsp:cNvPr id="0" name=""/>
        <dsp:cNvSpPr/>
      </dsp:nvSpPr>
      <dsp:spPr>
        <a:xfrm>
          <a:off x="2146967" y="501322"/>
          <a:ext cx="2058061" cy="20580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Schools must accept unofficial records to enroll</a:t>
          </a:r>
          <a:endParaRPr lang="en-US" sz="1900" kern="1200"/>
        </a:p>
      </dsp:txBody>
      <dsp:txXfrm>
        <a:off x="2247433" y="601788"/>
        <a:ext cx="1857129" cy="1857129"/>
      </dsp:txXfrm>
    </dsp:sp>
    <dsp:sp modelId="{D861FB41-4ADA-48F0-861A-301EC454D194}">
      <dsp:nvSpPr>
        <dsp:cNvPr id="0" name=""/>
        <dsp:cNvSpPr/>
      </dsp:nvSpPr>
      <dsp:spPr>
        <a:xfrm>
          <a:off x="4363340" y="501322"/>
          <a:ext cx="2058061" cy="2058061"/>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Enroll students and allow 30 days for missing shots or records</a:t>
          </a:r>
          <a:endParaRPr lang="en-US" sz="1900" kern="1200" dirty="0"/>
        </a:p>
      </dsp:txBody>
      <dsp:txXfrm>
        <a:off x="4463806" y="601788"/>
        <a:ext cx="1857129" cy="1857129"/>
      </dsp:txXfrm>
    </dsp:sp>
    <dsp:sp modelId="{DFA6472D-2683-49D5-ADA8-650E744E54CB}">
      <dsp:nvSpPr>
        <dsp:cNvPr id="0" name=""/>
        <dsp:cNvSpPr/>
      </dsp:nvSpPr>
      <dsp:spPr>
        <a:xfrm>
          <a:off x="2146967" y="2717696"/>
          <a:ext cx="2058061" cy="2058061"/>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Initial Course Placement must be the same as previous school, if offered or closest similar</a:t>
          </a:r>
          <a:endParaRPr lang="en-US" sz="1900" kern="1200"/>
        </a:p>
      </dsp:txBody>
      <dsp:txXfrm>
        <a:off x="2247433" y="2818162"/>
        <a:ext cx="1857129" cy="1857129"/>
      </dsp:txXfrm>
    </dsp:sp>
    <dsp:sp modelId="{CE788300-CF93-422A-8B4A-CC93B6411932}">
      <dsp:nvSpPr>
        <dsp:cNvPr id="0" name=""/>
        <dsp:cNvSpPr/>
      </dsp:nvSpPr>
      <dsp:spPr>
        <a:xfrm>
          <a:off x="4363340" y="2717696"/>
          <a:ext cx="2058061" cy="205806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Seniors can graduate from previous school if unable to meet next school’s requirements</a:t>
          </a:r>
          <a:endParaRPr lang="en-US" sz="1900" kern="1200"/>
        </a:p>
      </dsp:txBody>
      <dsp:txXfrm>
        <a:off x="4463806" y="2818162"/>
        <a:ext cx="1857129" cy="18571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A6F74-6426-4AFE-B073-B2289AAAB4CC}">
      <dsp:nvSpPr>
        <dsp:cNvPr id="0" name=""/>
        <dsp:cNvSpPr/>
      </dsp:nvSpPr>
      <dsp:spPr>
        <a:xfrm>
          <a:off x="0" y="49398"/>
          <a:ext cx="7799070" cy="647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Assists with education “trouble-spots”</a:t>
          </a:r>
          <a:endParaRPr lang="en-US" sz="2700" kern="1200"/>
        </a:p>
      </dsp:txBody>
      <dsp:txXfrm>
        <a:off x="31613" y="81011"/>
        <a:ext cx="7735844" cy="584368"/>
      </dsp:txXfrm>
    </dsp:sp>
    <dsp:sp modelId="{E93687C5-AB65-44C2-B996-2F220E56B2F3}">
      <dsp:nvSpPr>
        <dsp:cNvPr id="0" name=""/>
        <dsp:cNvSpPr/>
      </dsp:nvSpPr>
      <dsp:spPr>
        <a:xfrm>
          <a:off x="0" y="696993"/>
          <a:ext cx="7799070"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2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smtClean="0"/>
            <a:t>Enrollment</a:t>
          </a:r>
          <a:endParaRPr lang="en-US" sz="2100" kern="1200"/>
        </a:p>
        <a:p>
          <a:pPr marL="228600" lvl="1" indent="-228600" algn="l" defTabSz="933450" rtl="0">
            <a:lnSpc>
              <a:spcPct val="90000"/>
            </a:lnSpc>
            <a:spcBef>
              <a:spcPct val="0"/>
            </a:spcBef>
            <a:spcAft>
              <a:spcPct val="20000"/>
            </a:spcAft>
            <a:buChar char="••"/>
          </a:pPr>
          <a:r>
            <a:rPr lang="en-US" sz="2100" kern="1200" smtClean="0"/>
            <a:t>Placement</a:t>
          </a:r>
          <a:endParaRPr lang="en-US" sz="2100" kern="1200"/>
        </a:p>
        <a:p>
          <a:pPr marL="228600" lvl="1" indent="-228600" algn="l" defTabSz="933450" rtl="0">
            <a:lnSpc>
              <a:spcPct val="90000"/>
            </a:lnSpc>
            <a:spcBef>
              <a:spcPct val="0"/>
            </a:spcBef>
            <a:spcAft>
              <a:spcPct val="20000"/>
            </a:spcAft>
            <a:buChar char="••"/>
          </a:pPr>
          <a:r>
            <a:rPr lang="en-US" sz="2100" kern="1200" smtClean="0"/>
            <a:t>Attendance</a:t>
          </a:r>
          <a:endParaRPr lang="en-US" sz="2100" kern="1200"/>
        </a:p>
        <a:p>
          <a:pPr marL="228600" lvl="1" indent="-228600" algn="l" defTabSz="933450" rtl="0">
            <a:lnSpc>
              <a:spcPct val="90000"/>
            </a:lnSpc>
            <a:spcBef>
              <a:spcPct val="0"/>
            </a:spcBef>
            <a:spcAft>
              <a:spcPct val="20000"/>
            </a:spcAft>
            <a:buChar char="••"/>
          </a:pPr>
          <a:r>
            <a:rPr lang="en-US" sz="2100" kern="1200" smtClean="0"/>
            <a:t>Eligibility</a:t>
          </a:r>
          <a:endParaRPr lang="en-US" sz="2100" kern="1200"/>
        </a:p>
        <a:p>
          <a:pPr marL="228600" lvl="1" indent="-228600" algn="l" defTabSz="933450" rtl="0">
            <a:lnSpc>
              <a:spcPct val="90000"/>
            </a:lnSpc>
            <a:spcBef>
              <a:spcPct val="0"/>
            </a:spcBef>
            <a:spcAft>
              <a:spcPct val="20000"/>
            </a:spcAft>
            <a:buChar char="••"/>
          </a:pPr>
          <a:r>
            <a:rPr lang="en-US" sz="2100" kern="1200" smtClean="0"/>
            <a:t>Graduation</a:t>
          </a:r>
          <a:endParaRPr lang="en-US" sz="2100" kern="1200"/>
        </a:p>
      </dsp:txBody>
      <dsp:txXfrm>
        <a:off x="0" y="696993"/>
        <a:ext cx="7799070" cy="1844369"/>
      </dsp:txXfrm>
    </dsp:sp>
    <dsp:sp modelId="{403CE5C2-E849-477D-BF22-6C6687BD504C}">
      <dsp:nvSpPr>
        <dsp:cNvPr id="0" name=""/>
        <dsp:cNvSpPr/>
      </dsp:nvSpPr>
      <dsp:spPr>
        <a:xfrm>
          <a:off x="0" y="2541363"/>
          <a:ext cx="7799070" cy="6475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Administered in each state</a:t>
          </a:r>
          <a:endParaRPr lang="en-US" sz="2700" kern="1200"/>
        </a:p>
      </dsp:txBody>
      <dsp:txXfrm>
        <a:off x="31613" y="2572976"/>
        <a:ext cx="7735844" cy="584368"/>
      </dsp:txXfrm>
    </dsp:sp>
    <dsp:sp modelId="{EBC74773-7BAD-4E51-BDC0-F65DAFBB95D0}">
      <dsp:nvSpPr>
        <dsp:cNvPr id="0" name=""/>
        <dsp:cNvSpPr/>
      </dsp:nvSpPr>
      <dsp:spPr>
        <a:xfrm>
          <a:off x="0" y="3188958"/>
          <a:ext cx="779907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2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smtClean="0"/>
            <a:t>State commissioner</a:t>
          </a:r>
          <a:endParaRPr lang="en-US" sz="2100" kern="1200"/>
        </a:p>
        <a:p>
          <a:pPr marL="228600" lvl="1" indent="-228600" algn="l" defTabSz="933450" rtl="0">
            <a:lnSpc>
              <a:spcPct val="90000"/>
            </a:lnSpc>
            <a:spcBef>
              <a:spcPct val="0"/>
            </a:spcBef>
            <a:spcAft>
              <a:spcPct val="20000"/>
            </a:spcAft>
            <a:buChar char="••"/>
          </a:pPr>
          <a:r>
            <a:rPr lang="en-US" sz="2100" kern="1200" smtClean="0"/>
            <a:t>State Council</a:t>
          </a:r>
          <a:endParaRPr lang="en-US" sz="2100" kern="1200"/>
        </a:p>
        <a:p>
          <a:pPr marL="228600" lvl="1" indent="-228600" algn="l" defTabSz="933450" rtl="0">
            <a:lnSpc>
              <a:spcPct val="90000"/>
            </a:lnSpc>
            <a:spcBef>
              <a:spcPct val="0"/>
            </a:spcBef>
            <a:spcAft>
              <a:spcPct val="20000"/>
            </a:spcAft>
            <a:buChar char="••"/>
          </a:pPr>
          <a:r>
            <a:rPr lang="en-US" sz="2100" kern="1200" smtClean="0"/>
            <a:t>Enshrined in state law</a:t>
          </a:r>
          <a:endParaRPr lang="en-US" sz="2100" kern="1200"/>
        </a:p>
        <a:p>
          <a:pPr marL="228600" lvl="1" indent="-228600" algn="l" defTabSz="933450" rtl="0">
            <a:lnSpc>
              <a:spcPct val="90000"/>
            </a:lnSpc>
            <a:spcBef>
              <a:spcPct val="0"/>
            </a:spcBef>
            <a:spcAft>
              <a:spcPct val="20000"/>
            </a:spcAft>
            <a:buChar char="••"/>
          </a:pPr>
          <a:r>
            <a:rPr lang="en-US" sz="2100" kern="1200" smtClean="0"/>
            <a:t>Military Family Education Liaison (Virginia &amp; select states)</a:t>
          </a:r>
          <a:endParaRPr lang="en-US" sz="2100" kern="1200"/>
        </a:p>
      </dsp:txBody>
      <dsp:txXfrm>
        <a:off x="0" y="3188958"/>
        <a:ext cx="7799070" cy="14531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C744C-64A5-4141-97E1-00F05C778578}">
      <dsp:nvSpPr>
        <dsp:cNvPr id="0" name=""/>
        <dsp:cNvSpPr/>
      </dsp:nvSpPr>
      <dsp:spPr>
        <a:xfrm>
          <a:off x="0" y="207820"/>
          <a:ext cx="7992687"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Encourage students to reach out to school counselor as soon as they know they will be moving</a:t>
          </a:r>
          <a:r>
            <a:rPr lang="en-US" sz="2600" kern="1200" dirty="0" smtClean="0"/>
            <a:t>! </a:t>
          </a:r>
          <a:endParaRPr lang="en-US" sz="2600" kern="1200" dirty="0"/>
        </a:p>
      </dsp:txBody>
      <dsp:txXfrm>
        <a:off x="59399" y="267219"/>
        <a:ext cx="7873889" cy="1098002"/>
      </dsp:txXfrm>
    </dsp:sp>
    <dsp:sp modelId="{E38A38F4-452F-4B5D-96CD-467CE40733A8}">
      <dsp:nvSpPr>
        <dsp:cNvPr id="0" name=""/>
        <dsp:cNvSpPr/>
      </dsp:nvSpPr>
      <dsp:spPr>
        <a:xfrm>
          <a:off x="0" y="1503217"/>
          <a:ext cx="7992687"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Smooth “hand-off” correlates with better </a:t>
          </a:r>
          <a:r>
            <a:rPr lang="en-US" sz="2600" kern="1200" dirty="0" smtClean="0"/>
            <a:t>social, emotional, </a:t>
          </a:r>
          <a:r>
            <a:rPr lang="en-US" sz="2600" kern="1200" dirty="0" smtClean="0"/>
            <a:t>and academic success in their next school</a:t>
          </a:r>
          <a:r>
            <a:rPr lang="en-US" sz="2600" kern="1200" dirty="0" smtClean="0"/>
            <a:t>.</a:t>
          </a:r>
          <a:endParaRPr lang="en-US" sz="2600" kern="1200" dirty="0"/>
        </a:p>
      </dsp:txBody>
      <dsp:txXfrm>
        <a:off x="59399" y="1562616"/>
        <a:ext cx="7873889" cy="1098002"/>
      </dsp:txXfrm>
    </dsp:sp>
    <dsp:sp modelId="{E528845F-2F13-40E1-B504-E8BF192615E6}">
      <dsp:nvSpPr>
        <dsp:cNvPr id="0" name=""/>
        <dsp:cNvSpPr/>
      </dsp:nvSpPr>
      <dsp:spPr>
        <a:xfrm>
          <a:off x="0" y="2798617"/>
          <a:ext cx="7992687"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Recommend </a:t>
          </a:r>
          <a:r>
            <a:rPr lang="en-US" sz="2600" kern="1200" dirty="0" smtClean="0"/>
            <a:t>student </a:t>
          </a:r>
          <a:r>
            <a:rPr lang="en-US" sz="2600" kern="1200" dirty="0" smtClean="0"/>
            <a:t>keeps </a:t>
          </a:r>
          <a:r>
            <a:rPr lang="en-US" sz="2600" kern="1200" dirty="0" smtClean="0"/>
            <a:t>resume </a:t>
          </a:r>
          <a:r>
            <a:rPr lang="en-US" sz="2600" kern="1200" dirty="0" smtClean="0"/>
            <a:t>with clubs, volunteer hours, </a:t>
          </a:r>
          <a:r>
            <a:rPr lang="en-US" sz="2600" kern="1200" dirty="0" smtClean="0"/>
            <a:t>contact information of teachers/coaches.</a:t>
          </a:r>
          <a:endParaRPr lang="en-US" sz="2600" kern="1200" dirty="0"/>
        </a:p>
      </dsp:txBody>
      <dsp:txXfrm>
        <a:off x="59399" y="2858016"/>
        <a:ext cx="7873889" cy="1098002"/>
      </dsp:txXfrm>
    </dsp:sp>
    <dsp:sp modelId="{BC554999-CA5E-49CA-B0BF-53F56AC8C1EF}">
      <dsp:nvSpPr>
        <dsp:cNvPr id="0" name=""/>
        <dsp:cNvSpPr/>
      </dsp:nvSpPr>
      <dsp:spPr>
        <a:xfrm>
          <a:off x="0" y="4094017"/>
          <a:ext cx="7992687"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Keep photos of awards and recognitions.</a:t>
          </a:r>
          <a:endParaRPr lang="en-US" sz="2600" kern="1200" dirty="0"/>
        </a:p>
      </dsp:txBody>
      <dsp:txXfrm>
        <a:off x="59399" y="4153416"/>
        <a:ext cx="7873889"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90B16-19A8-42A9-A5E3-2FC9B43E1BE9}">
      <dsp:nvSpPr>
        <dsp:cNvPr id="0" name=""/>
        <dsp:cNvSpPr/>
      </dsp:nvSpPr>
      <dsp:spPr>
        <a:xfrm rot="5400000">
          <a:off x="3814699" y="-1190847"/>
          <a:ext cx="1550669" cy="4320032"/>
        </a:xfrm>
        <a:prstGeom prst="round2SameRect">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ln>
                <a:solidFill>
                  <a:schemeClr val="bg1"/>
                </a:solidFill>
              </a:ln>
              <a:solidFill>
                <a:schemeClr val="bg1"/>
              </a:solidFill>
              <a:latin typeface="Bodoni MT" panose="02070603080606020203" pitchFamily="18" charset="0"/>
            </a:rPr>
            <a:t>39% </a:t>
          </a:r>
          <a:r>
            <a:rPr lang="en-US" sz="2300" kern="1200" dirty="0" smtClean="0">
              <a:ln>
                <a:solidFill>
                  <a:schemeClr val="bg1"/>
                </a:solidFill>
              </a:ln>
              <a:solidFill>
                <a:schemeClr val="bg1"/>
              </a:solidFill>
              <a:latin typeface="Bodoni MT" panose="02070603080606020203" pitchFamily="18" charset="0"/>
            </a:rPr>
            <a:t>are married with children</a:t>
          </a:r>
          <a:endParaRPr lang="en-US" sz="2300" kern="1200" dirty="0">
            <a:ln>
              <a:solidFill>
                <a:schemeClr val="bg1"/>
              </a:solidFill>
            </a:ln>
            <a:solidFill>
              <a:schemeClr val="bg1"/>
            </a:solidFill>
            <a:latin typeface="Bodoni MT" panose="02070603080606020203" pitchFamily="18" charset="0"/>
          </a:endParaRPr>
        </a:p>
        <a:p>
          <a:pPr marL="228600" lvl="1" indent="-228600" algn="l" defTabSz="1022350" rtl="0">
            <a:lnSpc>
              <a:spcPct val="90000"/>
            </a:lnSpc>
            <a:spcBef>
              <a:spcPct val="0"/>
            </a:spcBef>
            <a:spcAft>
              <a:spcPct val="15000"/>
            </a:spcAft>
            <a:buChar char="••"/>
          </a:pPr>
          <a:r>
            <a:rPr lang="en-US" sz="2300" kern="1200" dirty="0" smtClean="0">
              <a:ln>
                <a:solidFill>
                  <a:schemeClr val="bg1"/>
                </a:solidFill>
              </a:ln>
              <a:solidFill>
                <a:schemeClr val="bg1"/>
              </a:solidFill>
              <a:latin typeface="Bodoni MT" panose="02070603080606020203" pitchFamily="18" charset="0"/>
            </a:rPr>
            <a:t>8</a:t>
          </a:r>
          <a:r>
            <a:rPr lang="en-US" sz="2300" kern="1200" dirty="0" smtClean="0">
              <a:ln>
                <a:solidFill>
                  <a:schemeClr val="bg1"/>
                </a:solidFill>
              </a:ln>
              <a:solidFill>
                <a:schemeClr val="bg1"/>
              </a:solidFill>
              <a:latin typeface="Bodoni MT" panose="02070603080606020203" pitchFamily="18" charset="0"/>
            </a:rPr>
            <a:t>% are </a:t>
          </a:r>
          <a:r>
            <a:rPr lang="en-US" sz="2300" kern="1200" dirty="0" smtClean="0">
              <a:ln>
                <a:solidFill>
                  <a:schemeClr val="bg1"/>
                </a:solidFill>
              </a:ln>
              <a:solidFill>
                <a:schemeClr val="bg1"/>
              </a:solidFill>
              <a:latin typeface="Bodoni MT" panose="02070603080606020203" pitchFamily="18" charset="0"/>
            </a:rPr>
            <a:t>single parents*</a:t>
          </a:r>
          <a:endParaRPr lang="en-US" sz="2300" kern="1200" dirty="0">
            <a:ln>
              <a:solidFill>
                <a:schemeClr val="bg1"/>
              </a:solidFill>
            </a:ln>
            <a:solidFill>
              <a:schemeClr val="bg1"/>
            </a:solidFill>
            <a:latin typeface="Bodoni MT" panose="02070603080606020203" pitchFamily="18" charset="0"/>
          </a:endParaRPr>
        </a:p>
        <a:p>
          <a:pPr marL="228600" lvl="1" indent="-228600" algn="l" defTabSz="1022350" rtl="0">
            <a:lnSpc>
              <a:spcPct val="90000"/>
            </a:lnSpc>
            <a:spcBef>
              <a:spcPct val="0"/>
            </a:spcBef>
            <a:spcAft>
              <a:spcPct val="15000"/>
            </a:spcAft>
            <a:buChar char="••"/>
          </a:pPr>
          <a:r>
            <a:rPr lang="en-US" sz="2300" kern="1200" dirty="0" smtClean="0">
              <a:ln>
                <a:solidFill>
                  <a:schemeClr val="bg1"/>
                </a:solidFill>
              </a:ln>
              <a:solidFill>
                <a:schemeClr val="bg1"/>
              </a:solidFill>
              <a:latin typeface="Bodoni MT" panose="02070603080606020203" pitchFamily="18" charset="0"/>
            </a:rPr>
            <a:t>7</a:t>
          </a:r>
          <a:r>
            <a:rPr lang="en-US" sz="2300" kern="1200" dirty="0" smtClean="0">
              <a:ln>
                <a:solidFill>
                  <a:schemeClr val="bg1"/>
                </a:solidFill>
              </a:ln>
              <a:solidFill>
                <a:schemeClr val="bg1"/>
              </a:solidFill>
              <a:latin typeface="Bodoni MT" panose="02070603080606020203" pitchFamily="18" charset="0"/>
            </a:rPr>
            <a:t>% are dual-military</a:t>
          </a:r>
          <a:endParaRPr lang="en-US" sz="2300" kern="1200" dirty="0">
            <a:ln>
              <a:solidFill>
                <a:schemeClr val="bg1"/>
              </a:solidFill>
            </a:ln>
            <a:solidFill>
              <a:schemeClr val="bg1"/>
            </a:solidFill>
            <a:latin typeface="Bodoni MT" panose="02070603080606020203" pitchFamily="18" charset="0"/>
          </a:endParaRPr>
        </a:p>
      </dsp:txBody>
      <dsp:txXfrm rot="-5400000">
        <a:off x="2430018" y="269531"/>
        <a:ext cx="4244335" cy="1399275"/>
      </dsp:txXfrm>
    </dsp:sp>
    <dsp:sp modelId="{EAF08EF4-D206-43FA-976E-1D7700410389}">
      <dsp:nvSpPr>
        <dsp:cNvPr id="0" name=""/>
        <dsp:cNvSpPr/>
      </dsp:nvSpPr>
      <dsp:spPr>
        <a:xfrm>
          <a:off x="0" y="0"/>
          <a:ext cx="2430018" cy="1938337"/>
        </a:xfrm>
        <a:prstGeom prst="roundRect">
          <a:avLst/>
        </a:prstGeom>
        <a:solidFill>
          <a:srgbClr val="0016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latin typeface="Bodoni MT" panose="02070603080606020203" pitchFamily="18" charset="0"/>
            </a:rPr>
            <a:t>Active </a:t>
          </a:r>
          <a:r>
            <a:rPr lang="en-US" sz="3000" kern="1200" dirty="0" smtClean="0">
              <a:latin typeface="Bodoni MT" panose="02070603080606020203" pitchFamily="18" charset="0"/>
            </a:rPr>
            <a:t>Duty service members:</a:t>
          </a:r>
          <a:endParaRPr lang="en-US" sz="3000" kern="1200" dirty="0">
            <a:latin typeface="Bodoni MT" panose="02070603080606020203" pitchFamily="18" charset="0"/>
          </a:endParaRPr>
        </a:p>
      </dsp:txBody>
      <dsp:txXfrm>
        <a:off x="94622" y="94622"/>
        <a:ext cx="2240774" cy="1749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EB461-B37B-4ADD-A029-45806F838B12}">
      <dsp:nvSpPr>
        <dsp:cNvPr id="0" name=""/>
        <dsp:cNvSpPr/>
      </dsp:nvSpPr>
      <dsp:spPr>
        <a:xfrm>
          <a:off x="0" y="0"/>
          <a:ext cx="1722154" cy="37649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Navy dominant</a:t>
          </a:r>
          <a:endParaRPr lang="en-US" sz="2400" kern="1200" dirty="0"/>
        </a:p>
      </dsp:txBody>
      <dsp:txXfrm>
        <a:off x="0" y="1505960"/>
        <a:ext cx="1722154" cy="1505960"/>
      </dsp:txXfrm>
    </dsp:sp>
    <dsp:sp modelId="{4E082919-65FF-481A-BBF5-E99628B123FA}">
      <dsp:nvSpPr>
        <dsp:cNvPr id="0" name=""/>
        <dsp:cNvSpPr/>
      </dsp:nvSpPr>
      <dsp:spPr>
        <a:xfrm>
          <a:off x="234220" y="225894"/>
          <a:ext cx="1253712" cy="12537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A793A-6D49-4301-85EF-295F371028C4}">
      <dsp:nvSpPr>
        <dsp:cNvPr id="0" name=""/>
        <dsp:cNvSpPr/>
      </dsp:nvSpPr>
      <dsp:spPr>
        <a:xfrm>
          <a:off x="1773818" y="0"/>
          <a:ext cx="1722154" cy="3764902"/>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Special warfare</a:t>
          </a:r>
          <a:endParaRPr lang="en-US" sz="2400" kern="1200" dirty="0"/>
        </a:p>
      </dsp:txBody>
      <dsp:txXfrm>
        <a:off x="1773818" y="1505960"/>
        <a:ext cx="1722154" cy="1505960"/>
      </dsp:txXfrm>
    </dsp:sp>
    <dsp:sp modelId="{4A1424DE-559E-48DE-865E-D227D6EDEDC1}">
      <dsp:nvSpPr>
        <dsp:cNvPr id="0" name=""/>
        <dsp:cNvSpPr/>
      </dsp:nvSpPr>
      <dsp:spPr>
        <a:xfrm>
          <a:off x="2008039" y="225894"/>
          <a:ext cx="1253712" cy="12537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F20523-DF95-4B55-ABC3-AFE4F7755246}">
      <dsp:nvSpPr>
        <dsp:cNvPr id="0" name=""/>
        <dsp:cNvSpPr/>
      </dsp:nvSpPr>
      <dsp:spPr>
        <a:xfrm>
          <a:off x="3547637" y="0"/>
          <a:ext cx="1722154" cy="3764902"/>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Aviation</a:t>
          </a:r>
          <a:endParaRPr lang="en-US" sz="2400" kern="1200" dirty="0"/>
        </a:p>
      </dsp:txBody>
      <dsp:txXfrm>
        <a:off x="3547637" y="1505960"/>
        <a:ext cx="1722154" cy="1505960"/>
      </dsp:txXfrm>
    </dsp:sp>
    <dsp:sp modelId="{594DD230-0E5F-4769-94C4-880F83AF5FBC}">
      <dsp:nvSpPr>
        <dsp:cNvPr id="0" name=""/>
        <dsp:cNvSpPr/>
      </dsp:nvSpPr>
      <dsp:spPr>
        <a:xfrm>
          <a:off x="3781858" y="225894"/>
          <a:ext cx="1253712" cy="12537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52CB9-957C-43BE-8283-972D5684F95F}">
      <dsp:nvSpPr>
        <dsp:cNvPr id="0" name=""/>
        <dsp:cNvSpPr/>
      </dsp:nvSpPr>
      <dsp:spPr>
        <a:xfrm>
          <a:off x="5314240" y="0"/>
          <a:ext cx="1722154" cy="3764902"/>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Dual military</a:t>
          </a:r>
          <a:endParaRPr lang="en-US" sz="2400" kern="1200" dirty="0"/>
        </a:p>
      </dsp:txBody>
      <dsp:txXfrm>
        <a:off x="5314240" y="1505960"/>
        <a:ext cx="1722154" cy="1505960"/>
      </dsp:txXfrm>
    </dsp:sp>
    <dsp:sp modelId="{88384FF9-3C48-4797-90C8-17CC6EF44023}">
      <dsp:nvSpPr>
        <dsp:cNvPr id="0" name=""/>
        <dsp:cNvSpPr/>
      </dsp:nvSpPr>
      <dsp:spPr>
        <a:xfrm>
          <a:off x="5555677" y="225894"/>
          <a:ext cx="1253712" cy="125371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FF077-2190-41CC-A6FB-3881D96FFCEF}">
      <dsp:nvSpPr>
        <dsp:cNvPr id="0" name=""/>
        <dsp:cNvSpPr/>
      </dsp:nvSpPr>
      <dsp:spPr>
        <a:xfrm>
          <a:off x="7095274" y="0"/>
          <a:ext cx="1722154" cy="376490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Single Parents</a:t>
          </a:r>
          <a:endParaRPr lang="en-US" sz="2400" kern="1200" dirty="0"/>
        </a:p>
      </dsp:txBody>
      <dsp:txXfrm>
        <a:off x="7095274" y="1505960"/>
        <a:ext cx="1722154" cy="1505960"/>
      </dsp:txXfrm>
    </dsp:sp>
    <dsp:sp modelId="{F86EC3C4-8D47-4537-9D38-3021C55DC6BD}">
      <dsp:nvSpPr>
        <dsp:cNvPr id="0" name=""/>
        <dsp:cNvSpPr/>
      </dsp:nvSpPr>
      <dsp:spPr>
        <a:xfrm>
          <a:off x="7329495" y="225894"/>
          <a:ext cx="1253712" cy="125371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54D33-95CE-4708-BEFE-DAF04BE9D231}">
      <dsp:nvSpPr>
        <dsp:cNvPr id="0" name=""/>
        <dsp:cNvSpPr/>
      </dsp:nvSpPr>
      <dsp:spPr>
        <a:xfrm>
          <a:off x="352697" y="3011921"/>
          <a:ext cx="8112034" cy="564735"/>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6EA41-3536-44EA-BE17-36B5D77F21D7}">
      <dsp:nvSpPr>
        <dsp:cNvPr id="0" name=""/>
        <dsp:cNvSpPr/>
      </dsp:nvSpPr>
      <dsp:spPr>
        <a:xfrm>
          <a:off x="0" y="10731"/>
          <a:ext cx="8229599" cy="839474"/>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Military children still experience</a:t>
          </a:r>
          <a:endParaRPr lang="en-US" sz="3500" kern="1200" dirty="0"/>
        </a:p>
      </dsp:txBody>
      <dsp:txXfrm>
        <a:off x="40980" y="51711"/>
        <a:ext cx="8147639" cy="757514"/>
      </dsp:txXfrm>
    </dsp:sp>
    <dsp:sp modelId="{D35992B9-930E-4FF0-882F-3FC89DAAB49B}">
      <dsp:nvSpPr>
        <dsp:cNvPr id="0" name=""/>
        <dsp:cNvSpPr/>
      </dsp:nvSpPr>
      <dsp:spPr>
        <a:xfrm>
          <a:off x="0" y="850206"/>
          <a:ext cx="8229599"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smtClean="0"/>
            <a:t>Poverty</a:t>
          </a:r>
          <a:endParaRPr lang="en-US" sz="2700" kern="1200"/>
        </a:p>
        <a:p>
          <a:pPr marL="228600" lvl="1" indent="-228600" algn="l" defTabSz="1200150" rtl="0">
            <a:lnSpc>
              <a:spcPct val="90000"/>
            </a:lnSpc>
            <a:spcBef>
              <a:spcPct val="0"/>
            </a:spcBef>
            <a:spcAft>
              <a:spcPct val="20000"/>
            </a:spcAft>
            <a:buChar char="••"/>
          </a:pPr>
          <a:r>
            <a:rPr lang="en-US" sz="2700" kern="1200" smtClean="0"/>
            <a:t>Domestic abuse</a:t>
          </a:r>
          <a:endParaRPr lang="en-US" sz="2700" kern="1200"/>
        </a:p>
        <a:p>
          <a:pPr marL="228600" lvl="1" indent="-228600" algn="l" defTabSz="1200150" rtl="0">
            <a:lnSpc>
              <a:spcPct val="90000"/>
            </a:lnSpc>
            <a:spcBef>
              <a:spcPct val="0"/>
            </a:spcBef>
            <a:spcAft>
              <a:spcPct val="20000"/>
            </a:spcAft>
            <a:buChar char="••"/>
          </a:pPr>
          <a:r>
            <a:rPr lang="en-US" sz="2700" kern="1200" smtClean="0"/>
            <a:t>Divorce / Single parents / Blended families</a:t>
          </a:r>
          <a:endParaRPr lang="en-US" sz="2700" kern="1200"/>
        </a:p>
        <a:p>
          <a:pPr marL="228600" lvl="1" indent="-228600" algn="l" defTabSz="1200150" rtl="0">
            <a:lnSpc>
              <a:spcPct val="90000"/>
            </a:lnSpc>
            <a:spcBef>
              <a:spcPct val="0"/>
            </a:spcBef>
            <a:spcAft>
              <a:spcPct val="20000"/>
            </a:spcAft>
            <a:buChar char="••"/>
          </a:pPr>
          <a:r>
            <a:rPr lang="en-US" sz="2700" kern="1200" smtClean="0"/>
            <a:t>Loss of income</a:t>
          </a:r>
          <a:endParaRPr lang="en-US" sz="2700" kern="1200"/>
        </a:p>
        <a:p>
          <a:pPr marL="228600" lvl="1" indent="-228600" algn="l" defTabSz="1200150" rtl="0">
            <a:lnSpc>
              <a:spcPct val="90000"/>
            </a:lnSpc>
            <a:spcBef>
              <a:spcPct val="0"/>
            </a:spcBef>
            <a:spcAft>
              <a:spcPct val="20000"/>
            </a:spcAft>
            <a:buChar char="••"/>
          </a:pPr>
          <a:r>
            <a:rPr lang="en-US" sz="2700" kern="1200" smtClean="0"/>
            <a:t>Incarcerated parents </a:t>
          </a:r>
          <a:endParaRPr lang="en-US" sz="2700" kern="1200"/>
        </a:p>
        <a:p>
          <a:pPr marL="228600" lvl="1" indent="-228600" algn="l" defTabSz="1200150" rtl="0">
            <a:lnSpc>
              <a:spcPct val="90000"/>
            </a:lnSpc>
            <a:spcBef>
              <a:spcPct val="0"/>
            </a:spcBef>
            <a:spcAft>
              <a:spcPct val="20000"/>
            </a:spcAft>
            <a:buChar char="••"/>
          </a:pPr>
          <a:r>
            <a:rPr lang="en-US" sz="2700" kern="1200" smtClean="0"/>
            <a:t>Physical/Mental health challenges</a:t>
          </a:r>
          <a:endParaRPr lang="en-US" sz="2700" kern="1200"/>
        </a:p>
      </dsp:txBody>
      <dsp:txXfrm>
        <a:off x="0" y="850206"/>
        <a:ext cx="8229599" cy="2825550"/>
      </dsp:txXfrm>
    </dsp:sp>
    <dsp:sp modelId="{EB6D2FE3-98AE-4249-8B3F-7B027A2FE847}">
      <dsp:nvSpPr>
        <dsp:cNvPr id="0" name=""/>
        <dsp:cNvSpPr/>
      </dsp:nvSpPr>
      <dsp:spPr>
        <a:xfrm>
          <a:off x="0" y="3675756"/>
          <a:ext cx="8229599" cy="839474"/>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smtClean="0"/>
            <a:t>Often without any family support system!</a:t>
          </a:r>
          <a:endParaRPr lang="en-US" sz="3500" kern="1200"/>
        </a:p>
      </dsp:txBody>
      <dsp:txXfrm>
        <a:off x="40980" y="3716736"/>
        <a:ext cx="8147639"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84B13-9FA3-4744-8790-A8DC8BC43C79}">
      <dsp:nvSpPr>
        <dsp:cNvPr id="0" name=""/>
        <dsp:cNvSpPr/>
      </dsp:nvSpPr>
      <dsp:spPr>
        <a:xfrm>
          <a:off x="0" y="2418"/>
          <a:ext cx="8686800" cy="49481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rtl="0">
            <a:lnSpc>
              <a:spcPct val="90000"/>
            </a:lnSpc>
            <a:spcBef>
              <a:spcPct val="0"/>
            </a:spcBef>
            <a:spcAft>
              <a:spcPct val="35000"/>
            </a:spcAft>
          </a:pPr>
          <a:r>
            <a:rPr lang="en-US" sz="6000" kern="1200" dirty="0" smtClean="0"/>
            <a:t>Moving is the 3</a:t>
          </a:r>
          <a:r>
            <a:rPr lang="en-US" sz="6000" kern="1200" baseline="30000" dirty="0" smtClean="0"/>
            <a:t>rd</a:t>
          </a:r>
          <a:r>
            <a:rPr lang="en-US" sz="6000" kern="1200" dirty="0" smtClean="0"/>
            <a:t> most stressful life event</a:t>
          </a:r>
          <a:endParaRPr lang="en-US" sz="6000" kern="1200" dirty="0"/>
        </a:p>
      </dsp:txBody>
      <dsp:txXfrm>
        <a:off x="0" y="2418"/>
        <a:ext cx="8686800" cy="2672008"/>
      </dsp:txXfrm>
    </dsp:sp>
    <dsp:sp modelId="{A504A147-4B6C-4FBA-9398-E01D4C2C9079}">
      <dsp:nvSpPr>
        <dsp:cNvPr id="0" name=""/>
        <dsp:cNvSpPr/>
      </dsp:nvSpPr>
      <dsp:spPr>
        <a:xfrm>
          <a:off x="1060" y="2575463"/>
          <a:ext cx="1736935" cy="227615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smtClean="0"/>
            <a:t>Saying Goodbye</a:t>
          </a:r>
          <a:endParaRPr lang="en-US" sz="2400" kern="1200"/>
        </a:p>
      </dsp:txBody>
      <dsp:txXfrm>
        <a:off x="1060" y="2575463"/>
        <a:ext cx="1736935" cy="2276155"/>
      </dsp:txXfrm>
    </dsp:sp>
    <dsp:sp modelId="{06410F20-270C-4FBB-9E7B-59039C6DFDD8}">
      <dsp:nvSpPr>
        <dsp:cNvPr id="0" name=""/>
        <dsp:cNvSpPr/>
      </dsp:nvSpPr>
      <dsp:spPr>
        <a:xfrm>
          <a:off x="1737996" y="2575463"/>
          <a:ext cx="1736935" cy="227615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smtClean="0"/>
            <a:t>Losing Your Support Network</a:t>
          </a:r>
          <a:endParaRPr lang="en-US" sz="2400" kern="1200"/>
        </a:p>
      </dsp:txBody>
      <dsp:txXfrm>
        <a:off x="1737996" y="2575463"/>
        <a:ext cx="1736935" cy="2276155"/>
      </dsp:txXfrm>
    </dsp:sp>
    <dsp:sp modelId="{48A61F9C-FD03-41F6-A027-D42470599764}">
      <dsp:nvSpPr>
        <dsp:cNvPr id="0" name=""/>
        <dsp:cNvSpPr/>
      </dsp:nvSpPr>
      <dsp:spPr>
        <a:xfrm>
          <a:off x="3474932" y="2575463"/>
          <a:ext cx="1736935" cy="227615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rtl="0">
            <a:lnSpc>
              <a:spcPct val="90000"/>
            </a:lnSpc>
            <a:spcBef>
              <a:spcPct val="0"/>
            </a:spcBef>
            <a:spcAft>
              <a:spcPct val="35000"/>
            </a:spcAft>
          </a:pPr>
          <a:r>
            <a:rPr lang="en-US" sz="2600" kern="1200" dirty="0" smtClean="0"/>
            <a:t>Helping Kids Transition</a:t>
          </a:r>
          <a:endParaRPr lang="en-US" sz="2600" kern="1200" dirty="0"/>
        </a:p>
      </dsp:txBody>
      <dsp:txXfrm>
        <a:off x="3474932" y="2575463"/>
        <a:ext cx="1736935" cy="2276155"/>
      </dsp:txXfrm>
    </dsp:sp>
    <dsp:sp modelId="{A82E55D6-7DD6-4916-97D2-77402BC95DCD}">
      <dsp:nvSpPr>
        <dsp:cNvPr id="0" name=""/>
        <dsp:cNvSpPr/>
      </dsp:nvSpPr>
      <dsp:spPr>
        <a:xfrm>
          <a:off x="5211867" y="2575463"/>
          <a:ext cx="1736935" cy="227615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b="1" u="sng" kern="1200" dirty="0" smtClean="0"/>
            <a:t>Finding:</a:t>
          </a:r>
          <a:r>
            <a:rPr lang="en-US" sz="2400" kern="1200" dirty="0" smtClean="0"/>
            <a:t/>
          </a:r>
          <a:br>
            <a:rPr lang="en-US" sz="2400" kern="1200" dirty="0" smtClean="0"/>
          </a:br>
          <a:r>
            <a:rPr lang="en-US" sz="2400" kern="1200" dirty="0" smtClean="0"/>
            <a:t>Housing Schools Doctors </a:t>
          </a:r>
          <a:r>
            <a:rPr lang="en-US" sz="2400" kern="1200" dirty="0" err="1" smtClean="0"/>
            <a:t>TherapistsFriends</a:t>
          </a:r>
          <a:endParaRPr lang="en-US" sz="2400" kern="1200" dirty="0"/>
        </a:p>
      </dsp:txBody>
      <dsp:txXfrm>
        <a:off x="5211867" y="2575463"/>
        <a:ext cx="1736935" cy="2276155"/>
      </dsp:txXfrm>
    </dsp:sp>
    <dsp:sp modelId="{F97AAA1A-C41A-4A97-8294-5C3324B294A4}">
      <dsp:nvSpPr>
        <dsp:cNvPr id="0" name=""/>
        <dsp:cNvSpPr/>
      </dsp:nvSpPr>
      <dsp:spPr>
        <a:xfrm>
          <a:off x="6948803" y="2575463"/>
          <a:ext cx="1736935" cy="2276155"/>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t>Being new</a:t>
          </a:r>
          <a:endParaRPr lang="en-US" sz="2400" kern="1200" dirty="0"/>
        </a:p>
      </dsp:txBody>
      <dsp:txXfrm>
        <a:off x="6948803" y="2575463"/>
        <a:ext cx="1736935" cy="22761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8C7E-C9DE-4B7D-B47E-F545DE3D647C}">
      <dsp:nvSpPr>
        <dsp:cNvPr id="0" name=""/>
        <dsp:cNvSpPr/>
      </dsp:nvSpPr>
      <dsp:spPr>
        <a:xfrm>
          <a:off x="0" y="37942"/>
          <a:ext cx="4229099" cy="575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Special Warfare (SEALS)</a:t>
          </a:r>
          <a:endParaRPr lang="en-US" sz="2400" kern="1200" dirty="0"/>
        </a:p>
      </dsp:txBody>
      <dsp:txXfrm>
        <a:off x="28100" y="66042"/>
        <a:ext cx="4172899" cy="519439"/>
      </dsp:txXfrm>
    </dsp:sp>
    <dsp:sp modelId="{A4C87AF9-965A-432F-9EFC-9F855AA5EFF0}">
      <dsp:nvSpPr>
        <dsp:cNvPr id="0" name=""/>
        <dsp:cNvSpPr/>
      </dsp:nvSpPr>
      <dsp:spPr>
        <a:xfrm>
          <a:off x="0" y="682702"/>
          <a:ext cx="4229099" cy="575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Dual military</a:t>
          </a:r>
          <a:endParaRPr lang="en-US" sz="2400" kern="1200"/>
        </a:p>
      </dsp:txBody>
      <dsp:txXfrm>
        <a:off x="28100" y="710802"/>
        <a:ext cx="4172899" cy="519439"/>
      </dsp:txXfrm>
    </dsp:sp>
    <dsp:sp modelId="{C2735B0A-90AE-41CD-9A6A-7BCA04CC03A9}">
      <dsp:nvSpPr>
        <dsp:cNvPr id="0" name=""/>
        <dsp:cNvSpPr/>
      </dsp:nvSpPr>
      <dsp:spPr>
        <a:xfrm>
          <a:off x="0" y="1327462"/>
          <a:ext cx="4229099" cy="57563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EFMP (High Category)</a:t>
          </a:r>
          <a:endParaRPr lang="en-US" sz="2400" kern="1200"/>
        </a:p>
      </dsp:txBody>
      <dsp:txXfrm>
        <a:off x="28100" y="1355562"/>
        <a:ext cx="4172899" cy="519439"/>
      </dsp:txXfrm>
    </dsp:sp>
    <dsp:sp modelId="{4497BF70-84E5-46A3-A0F3-2D76FA711D38}">
      <dsp:nvSpPr>
        <dsp:cNvPr id="0" name=""/>
        <dsp:cNvSpPr/>
      </dsp:nvSpPr>
      <dsp:spPr>
        <a:xfrm>
          <a:off x="0" y="1972222"/>
          <a:ext cx="4229099" cy="5756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Spouse career</a:t>
          </a:r>
          <a:endParaRPr lang="en-US" sz="2400" kern="1200"/>
        </a:p>
      </dsp:txBody>
      <dsp:txXfrm>
        <a:off x="28100" y="2000322"/>
        <a:ext cx="4172899" cy="519439"/>
      </dsp:txXfrm>
    </dsp:sp>
    <dsp:sp modelId="{4CAADE54-FE76-4598-A37A-E43FCEC46CC1}">
      <dsp:nvSpPr>
        <dsp:cNvPr id="0" name=""/>
        <dsp:cNvSpPr/>
      </dsp:nvSpPr>
      <dsp:spPr>
        <a:xfrm>
          <a:off x="0" y="2616982"/>
          <a:ext cx="4229099" cy="57563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Submarine community</a:t>
          </a:r>
          <a:endParaRPr lang="en-US" sz="2400" kern="1200"/>
        </a:p>
      </dsp:txBody>
      <dsp:txXfrm>
        <a:off x="28100" y="2645082"/>
        <a:ext cx="4172899"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C3151-261D-4EDF-BC08-5BA9A408FFAD}">
      <dsp:nvSpPr>
        <dsp:cNvPr id="0" name=""/>
        <dsp:cNvSpPr/>
      </dsp:nvSpPr>
      <dsp:spPr>
        <a:xfrm>
          <a:off x="3483221" y="2237714"/>
          <a:ext cx="2734983" cy="2734983"/>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Remaining</a:t>
          </a:r>
          <a:endParaRPr lang="en-US" sz="2100" kern="1200" dirty="0"/>
        </a:p>
      </dsp:txBody>
      <dsp:txXfrm>
        <a:off x="4033074" y="2878371"/>
        <a:ext cx="1635277" cy="1405837"/>
      </dsp:txXfrm>
    </dsp:sp>
    <dsp:sp modelId="{099494F8-D6D8-4A14-A6F4-97CA8C898822}">
      <dsp:nvSpPr>
        <dsp:cNvPr id="0" name=""/>
        <dsp:cNvSpPr/>
      </dsp:nvSpPr>
      <dsp:spPr>
        <a:xfrm>
          <a:off x="1891958" y="1591263"/>
          <a:ext cx="1989079" cy="1989079"/>
        </a:xfrm>
        <a:prstGeom prst="gear6">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Entering</a:t>
          </a:r>
          <a:endParaRPr lang="en-US" sz="2100" kern="1200" dirty="0"/>
        </a:p>
      </dsp:txBody>
      <dsp:txXfrm>
        <a:off x="2392715" y="2095046"/>
        <a:ext cx="987565" cy="981513"/>
      </dsp:txXfrm>
    </dsp:sp>
    <dsp:sp modelId="{194B539B-1453-493E-89A6-DB98A78663EB}">
      <dsp:nvSpPr>
        <dsp:cNvPr id="0" name=""/>
        <dsp:cNvSpPr/>
      </dsp:nvSpPr>
      <dsp:spPr>
        <a:xfrm rot="20700000">
          <a:off x="3006045" y="219001"/>
          <a:ext cx="1948891" cy="1948891"/>
        </a:xfrm>
        <a:prstGeom prst="gear6">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Leaving</a:t>
          </a:r>
          <a:endParaRPr lang="en-US" sz="2100" kern="1200" dirty="0"/>
        </a:p>
      </dsp:txBody>
      <dsp:txXfrm rot="-20700000">
        <a:off x="3433494" y="646450"/>
        <a:ext cx="1093993" cy="1093993"/>
      </dsp:txXfrm>
    </dsp:sp>
    <dsp:sp modelId="{4582A5A9-87AF-4083-AE6A-4EC94D09A1A0}">
      <dsp:nvSpPr>
        <dsp:cNvPr id="0" name=""/>
        <dsp:cNvSpPr/>
      </dsp:nvSpPr>
      <dsp:spPr>
        <a:xfrm>
          <a:off x="3281558" y="1820079"/>
          <a:ext cx="3500779" cy="3500779"/>
        </a:xfrm>
        <a:prstGeom prst="circularArrow">
          <a:avLst>
            <a:gd name="adj1" fmla="val 4687"/>
            <a:gd name="adj2" fmla="val 299029"/>
            <a:gd name="adj3" fmla="val 2532068"/>
            <a:gd name="adj4" fmla="val 15827435"/>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37ECAC-1605-4A72-876E-FAA8F07F16A6}">
      <dsp:nvSpPr>
        <dsp:cNvPr id="0" name=""/>
        <dsp:cNvSpPr/>
      </dsp:nvSpPr>
      <dsp:spPr>
        <a:xfrm>
          <a:off x="1539696" y="1147814"/>
          <a:ext cx="2543535" cy="2543535"/>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3645B5-D1EE-41B2-9704-EE0BAE9E3458}">
      <dsp:nvSpPr>
        <dsp:cNvPr id="0" name=""/>
        <dsp:cNvSpPr/>
      </dsp:nvSpPr>
      <dsp:spPr>
        <a:xfrm>
          <a:off x="2555246" y="-211219"/>
          <a:ext cx="2742442" cy="2742442"/>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8E293-85F0-48F4-86F9-CA667C5C6757}">
      <dsp:nvSpPr>
        <dsp:cNvPr id="0" name=""/>
        <dsp:cNvSpPr/>
      </dsp:nvSpPr>
      <dsp:spPr>
        <a:xfrm>
          <a:off x="0" y="76201"/>
          <a:ext cx="7924800" cy="8190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mj-lt"/>
            </a:rPr>
            <a:t>Share the news with them, with as much age-appropriate detail as possible</a:t>
          </a:r>
          <a:endParaRPr lang="en-US" sz="2400" b="1" kern="1200" dirty="0">
            <a:ln/>
            <a:latin typeface="+mj-lt"/>
          </a:endParaRPr>
        </a:p>
      </dsp:txBody>
      <dsp:txXfrm>
        <a:off x="39980" y="116181"/>
        <a:ext cx="7844840" cy="739040"/>
      </dsp:txXfrm>
    </dsp:sp>
    <dsp:sp modelId="{9F1FAC76-4F26-4FB3-B0B4-AE925E7C0F71}">
      <dsp:nvSpPr>
        <dsp:cNvPr id="0" name=""/>
        <dsp:cNvSpPr/>
      </dsp:nvSpPr>
      <dsp:spPr>
        <a:xfrm>
          <a:off x="0" y="990600"/>
          <a:ext cx="7924800" cy="819000"/>
        </a:xfrm>
        <a:prstGeom prst="roundRect">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mj-lt"/>
            </a:rPr>
            <a:t>Help children learn more about what to expect in the moving process &amp; where they will live next</a:t>
          </a:r>
          <a:endParaRPr lang="en-US" sz="2400" b="1" kern="1200" dirty="0">
            <a:ln/>
            <a:latin typeface="+mj-lt"/>
          </a:endParaRPr>
        </a:p>
      </dsp:txBody>
      <dsp:txXfrm>
        <a:off x="39980" y="1030580"/>
        <a:ext cx="7844840" cy="739040"/>
      </dsp:txXfrm>
    </dsp:sp>
    <dsp:sp modelId="{B42D3751-8C1A-440F-A438-2794EEB849A8}">
      <dsp:nvSpPr>
        <dsp:cNvPr id="0" name=""/>
        <dsp:cNvSpPr/>
      </dsp:nvSpPr>
      <dsp:spPr>
        <a:xfrm>
          <a:off x="0" y="1878900"/>
          <a:ext cx="7924800" cy="819000"/>
        </a:xfrm>
        <a:prstGeom prst="roundRect">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mj-lt"/>
            </a:rPr>
            <a:t>Ask children/teens about significant points in their life (timeline, questionnaire, road map)*</a:t>
          </a:r>
          <a:endParaRPr lang="en-US" sz="2000" b="1" kern="1200" dirty="0">
            <a:ln/>
            <a:latin typeface="+mj-lt"/>
          </a:endParaRPr>
        </a:p>
      </dsp:txBody>
      <dsp:txXfrm>
        <a:off x="39980" y="1918880"/>
        <a:ext cx="7844840" cy="739040"/>
      </dsp:txXfrm>
    </dsp:sp>
    <dsp:sp modelId="{42A76D83-E95A-4F7F-B854-83C6A44A1DCF}">
      <dsp:nvSpPr>
        <dsp:cNvPr id="0" name=""/>
        <dsp:cNvSpPr/>
      </dsp:nvSpPr>
      <dsp:spPr>
        <a:xfrm>
          <a:off x="0" y="2762400"/>
          <a:ext cx="7924800" cy="819000"/>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mj-lt"/>
            </a:rPr>
            <a:t>Competence Resume for a student </a:t>
          </a:r>
          <a:r>
            <a:rPr lang="en-US" sz="2400" b="1" kern="1200" dirty="0" smtClean="0">
              <a:ln/>
              <a:latin typeface="+mj-lt"/>
            </a:rPr>
            <a:t>leaving to remind them of their strengths (written by others)</a:t>
          </a:r>
          <a:endParaRPr lang="en-US" sz="2400" b="1" kern="1200" dirty="0">
            <a:ln/>
            <a:latin typeface="+mj-lt"/>
          </a:endParaRPr>
        </a:p>
      </dsp:txBody>
      <dsp:txXfrm>
        <a:off x="39980" y="2802380"/>
        <a:ext cx="7844840" cy="739040"/>
      </dsp:txXfrm>
    </dsp:sp>
    <dsp:sp modelId="{C34159CB-E9EC-479D-AE6F-C578B0171447}">
      <dsp:nvSpPr>
        <dsp:cNvPr id="0" name=""/>
        <dsp:cNvSpPr/>
      </dsp:nvSpPr>
      <dsp:spPr>
        <a:xfrm>
          <a:off x="0" y="3676799"/>
          <a:ext cx="7924800" cy="819000"/>
        </a:xfrm>
        <a:prstGeom prst="round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mj-lt"/>
            </a:rPr>
            <a:t>Assure them that it’s normal to feel a range of emotions &amp; connect them with peers experiencing moves</a:t>
          </a:r>
          <a:endParaRPr lang="en-US" sz="2400" b="1" kern="1200" dirty="0">
            <a:ln/>
            <a:latin typeface="+mj-lt"/>
          </a:endParaRPr>
        </a:p>
      </dsp:txBody>
      <dsp:txXfrm>
        <a:off x="39980" y="3716779"/>
        <a:ext cx="7844840" cy="739040"/>
      </dsp:txXfrm>
    </dsp:sp>
    <dsp:sp modelId="{A7F97CD2-669C-4C4D-9F53-BDCA382277A3}">
      <dsp:nvSpPr>
        <dsp:cNvPr id="0" name=""/>
        <dsp:cNvSpPr/>
      </dsp:nvSpPr>
      <dsp:spPr>
        <a:xfrm>
          <a:off x="0" y="4591200"/>
          <a:ext cx="7924800" cy="819000"/>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n/>
              <a:latin typeface="+mj-lt"/>
            </a:rPr>
            <a:t>Connect with activities in the new location that were enjoyed previously</a:t>
          </a:r>
          <a:endParaRPr lang="en-US" sz="2400" b="1" kern="1200" dirty="0">
            <a:ln/>
            <a:latin typeface="+mj-lt"/>
          </a:endParaRPr>
        </a:p>
      </dsp:txBody>
      <dsp:txXfrm>
        <a:off x="39980" y="4631180"/>
        <a:ext cx="7844840" cy="739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1B2C5-1115-4725-99AC-0F09E5B3F9E4}">
      <dsp:nvSpPr>
        <dsp:cNvPr id="0" name=""/>
        <dsp:cNvSpPr/>
      </dsp:nvSpPr>
      <dsp:spPr>
        <a:xfrm>
          <a:off x="1341" y="844897"/>
          <a:ext cx="3644205" cy="364420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rtl="0">
            <a:lnSpc>
              <a:spcPct val="90000"/>
            </a:lnSpc>
            <a:spcBef>
              <a:spcPct val="0"/>
            </a:spcBef>
            <a:spcAft>
              <a:spcPct val="35000"/>
            </a:spcAft>
          </a:pPr>
          <a:r>
            <a:rPr lang="en-US" sz="3600" kern="1200" dirty="0" smtClean="0">
              <a:latin typeface="Bodoni MT" panose="02070603080606020203" pitchFamily="18" charset="0"/>
            </a:rPr>
            <a:t>Most families find out 4 months before moving</a:t>
          </a:r>
          <a:endParaRPr lang="en-US" sz="3600" kern="1200" dirty="0">
            <a:latin typeface="Bodoni MT" panose="02070603080606020203" pitchFamily="18" charset="0"/>
          </a:endParaRPr>
        </a:p>
      </dsp:txBody>
      <dsp:txXfrm>
        <a:off x="535022" y="1378578"/>
        <a:ext cx="2576843" cy="2576843"/>
      </dsp:txXfrm>
    </dsp:sp>
    <dsp:sp modelId="{5F35324E-356F-4CA7-BCEF-3F986D2E9922}">
      <dsp:nvSpPr>
        <dsp:cNvPr id="0" name=""/>
        <dsp:cNvSpPr/>
      </dsp:nvSpPr>
      <dsp:spPr>
        <a:xfrm rot="17773380">
          <a:off x="3200717" y="1558334"/>
          <a:ext cx="1981827" cy="0"/>
        </a:xfrm>
        <a:custGeom>
          <a:avLst/>
          <a:gdLst/>
          <a:ahLst/>
          <a:cxnLst/>
          <a:rect l="0" t="0" r="0" b="0"/>
          <a:pathLst>
            <a:path>
              <a:moveTo>
                <a:pt x="0" y="0"/>
              </a:moveTo>
              <a:lnTo>
                <a:pt x="198182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B32B6F-9287-4A2E-AC33-CA853950B5B0}">
      <dsp:nvSpPr>
        <dsp:cNvPr id="0" name=""/>
        <dsp:cNvSpPr/>
      </dsp:nvSpPr>
      <dsp:spPr>
        <a:xfrm>
          <a:off x="4629482" y="669404"/>
          <a:ext cx="425956"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654F10-23D3-430F-84F1-C0A6294AD8BE}">
      <dsp:nvSpPr>
        <dsp:cNvPr id="0" name=""/>
        <dsp:cNvSpPr/>
      </dsp:nvSpPr>
      <dsp:spPr>
        <a:xfrm>
          <a:off x="5055439" y="3539"/>
          <a:ext cx="3020419" cy="13317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3399"/>
              </a:solidFill>
              <a:latin typeface="Bodoni MT" panose="02070603080606020203" pitchFamily="18" charset="0"/>
            </a:rPr>
            <a:t>Can cause </a:t>
          </a:r>
          <a:r>
            <a:rPr lang="en-US" sz="2400" kern="1200" dirty="0" smtClean="0">
              <a:solidFill>
                <a:srgbClr val="003399"/>
              </a:solidFill>
              <a:latin typeface="Bodoni MT" panose="02070603080606020203" pitchFamily="18" charset="0"/>
            </a:rPr>
            <a:t>children to </a:t>
          </a:r>
          <a:r>
            <a:rPr lang="en-US" sz="2400" kern="1200" dirty="0" smtClean="0">
              <a:solidFill>
                <a:srgbClr val="003399"/>
              </a:solidFill>
              <a:latin typeface="Bodoni MT" panose="02070603080606020203" pitchFamily="18" charset="0"/>
            </a:rPr>
            <a:t>disengage </a:t>
          </a:r>
          <a:r>
            <a:rPr lang="en-US" sz="2400" kern="1200" dirty="0" smtClean="0">
              <a:solidFill>
                <a:srgbClr val="003399"/>
              </a:solidFill>
              <a:latin typeface="Bodoni MT" panose="02070603080606020203" pitchFamily="18" charset="0"/>
            </a:rPr>
            <a:t>academically &amp; socially.</a:t>
          </a:r>
          <a:endParaRPr lang="en-US" sz="2400" kern="1200" dirty="0">
            <a:solidFill>
              <a:srgbClr val="003399"/>
            </a:solidFill>
            <a:latin typeface="Bodoni MT" panose="02070603080606020203" pitchFamily="18" charset="0"/>
          </a:endParaRPr>
        </a:p>
      </dsp:txBody>
      <dsp:txXfrm>
        <a:off x="5055439" y="3539"/>
        <a:ext cx="3020419" cy="1331730"/>
      </dsp:txXfrm>
    </dsp:sp>
    <dsp:sp modelId="{0B467E9D-C67F-4163-9FE6-B1FB67EFA1EF}">
      <dsp:nvSpPr>
        <dsp:cNvPr id="0" name=""/>
        <dsp:cNvSpPr/>
      </dsp:nvSpPr>
      <dsp:spPr>
        <a:xfrm rot="19554741">
          <a:off x="3662940" y="2297444"/>
          <a:ext cx="1057380" cy="0"/>
        </a:xfrm>
        <a:custGeom>
          <a:avLst/>
          <a:gdLst/>
          <a:ahLst/>
          <a:cxnLst/>
          <a:rect l="0" t="0" r="0" b="0"/>
          <a:pathLst>
            <a:path>
              <a:moveTo>
                <a:pt x="0" y="0"/>
              </a:moveTo>
              <a:lnTo>
                <a:pt x="105738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9C12E1-6718-4E6A-B7F5-36CBB1D69CFA}">
      <dsp:nvSpPr>
        <dsp:cNvPr id="0" name=""/>
        <dsp:cNvSpPr/>
      </dsp:nvSpPr>
      <dsp:spPr>
        <a:xfrm>
          <a:off x="4629482" y="2001134"/>
          <a:ext cx="425956"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580FE2-7277-4C46-A7C5-EBBFCCF85B84}">
      <dsp:nvSpPr>
        <dsp:cNvPr id="0" name=""/>
        <dsp:cNvSpPr/>
      </dsp:nvSpPr>
      <dsp:spPr>
        <a:xfrm>
          <a:off x="5055439" y="1335269"/>
          <a:ext cx="3020419" cy="13317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3399"/>
              </a:solidFill>
              <a:latin typeface="Bodoni MT" panose="02070603080606020203" pitchFamily="18" charset="0"/>
            </a:rPr>
            <a:t>Some children start fights to push others away.</a:t>
          </a:r>
          <a:endParaRPr lang="en-US" sz="2400" kern="1200" dirty="0">
            <a:solidFill>
              <a:srgbClr val="003399"/>
            </a:solidFill>
            <a:latin typeface="Bodoni MT" panose="02070603080606020203" pitchFamily="18" charset="0"/>
          </a:endParaRPr>
        </a:p>
      </dsp:txBody>
      <dsp:txXfrm>
        <a:off x="5055439" y="1335269"/>
        <a:ext cx="3020419" cy="1331730"/>
      </dsp:txXfrm>
    </dsp:sp>
    <dsp:sp modelId="{44D2B5B1-CC64-47D7-96AA-1B8406FA00EC}">
      <dsp:nvSpPr>
        <dsp:cNvPr id="0" name=""/>
        <dsp:cNvSpPr/>
      </dsp:nvSpPr>
      <dsp:spPr>
        <a:xfrm rot="2045259">
          <a:off x="3662940" y="3036555"/>
          <a:ext cx="1057380" cy="0"/>
        </a:xfrm>
        <a:custGeom>
          <a:avLst/>
          <a:gdLst/>
          <a:ahLst/>
          <a:cxnLst/>
          <a:rect l="0" t="0" r="0" b="0"/>
          <a:pathLst>
            <a:path>
              <a:moveTo>
                <a:pt x="0" y="0"/>
              </a:moveTo>
              <a:lnTo>
                <a:pt x="105738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C01BEF-E093-4EA7-8DA8-D720FF2F5B1B}">
      <dsp:nvSpPr>
        <dsp:cNvPr id="0" name=""/>
        <dsp:cNvSpPr/>
      </dsp:nvSpPr>
      <dsp:spPr>
        <a:xfrm>
          <a:off x="4629482" y="3332865"/>
          <a:ext cx="425956"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4BBC07-7D12-4F91-8BFB-D2627BA884CC}">
      <dsp:nvSpPr>
        <dsp:cNvPr id="0" name=""/>
        <dsp:cNvSpPr/>
      </dsp:nvSpPr>
      <dsp:spPr>
        <a:xfrm>
          <a:off x="5055439" y="2666999"/>
          <a:ext cx="3020419" cy="13317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3399"/>
              </a:solidFill>
              <a:latin typeface="Bodoni MT" panose="02070603080606020203" pitchFamily="18" charset="0"/>
            </a:rPr>
            <a:t>Students don’t know grades transfer with them!</a:t>
          </a:r>
          <a:endParaRPr lang="en-US" sz="2400" kern="1200" dirty="0">
            <a:solidFill>
              <a:srgbClr val="003399"/>
            </a:solidFill>
            <a:latin typeface="Bodoni MT" panose="02070603080606020203" pitchFamily="18" charset="0"/>
          </a:endParaRPr>
        </a:p>
      </dsp:txBody>
      <dsp:txXfrm>
        <a:off x="5055439" y="2666999"/>
        <a:ext cx="3020419" cy="1331730"/>
      </dsp:txXfrm>
    </dsp:sp>
    <dsp:sp modelId="{2368EDA0-38CD-45CB-91FA-893E46364844}">
      <dsp:nvSpPr>
        <dsp:cNvPr id="0" name=""/>
        <dsp:cNvSpPr/>
      </dsp:nvSpPr>
      <dsp:spPr>
        <a:xfrm rot="3826620">
          <a:off x="3200717" y="3775665"/>
          <a:ext cx="1981827" cy="0"/>
        </a:xfrm>
        <a:custGeom>
          <a:avLst/>
          <a:gdLst/>
          <a:ahLst/>
          <a:cxnLst/>
          <a:rect l="0" t="0" r="0" b="0"/>
          <a:pathLst>
            <a:path>
              <a:moveTo>
                <a:pt x="0" y="0"/>
              </a:moveTo>
              <a:lnTo>
                <a:pt x="198182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B368EC-D2B7-4D7D-9344-F74ECEEFAD9D}">
      <dsp:nvSpPr>
        <dsp:cNvPr id="0" name=""/>
        <dsp:cNvSpPr/>
      </dsp:nvSpPr>
      <dsp:spPr>
        <a:xfrm>
          <a:off x="4629482" y="4664595"/>
          <a:ext cx="425956"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995424-D0CF-4943-B31C-1ED3FFFAC786}">
      <dsp:nvSpPr>
        <dsp:cNvPr id="0" name=""/>
        <dsp:cNvSpPr/>
      </dsp:nvSpPr>
      <dsp:spPr>
        <a:xfrm>
          <a:off x="5055439" y="3998730"/>
          <a:ext cx="3020419" cy="13317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kern="1200" dirty="0" smtClean="0">
              <a:solidFill>
                <a:srgbClr val="003399"/>
              </a:solidFill>
              <a:latin typeface="Bodoni MT" panose="02070603080606020203" pitchFamily="18" charset="0"/>
            </a:rPr>
            <a:t>Peak time for new orders – March/April (SOLs!)</a:t>
          </a:r>
          <a:endParaRPr lang="en-US" sz="2300" kern="1200" dirty="0">
            <a:solidFill>
              <a:srgbClr val="003399"/>
            </a:solidFill>
            <a:latin typeface="Bodoni MT" panose="02070603080606020203" pitchFamily="18" charset="0"/>
          </a:endParaRPr>
        </a:p>
      </dsp:txBody>
      <dsp:txXfrm>
        <a:off x="5055439" y="3998730"/>
        <a:ext cx="3020419" cy="133173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0.37037</cdr:x>
      <cdr:y>0.45458</cdr:y>
    </cdr:from>
    <cdr:to>
      <cdr:x>0.62963</cdr:x>
      <cdr:y>0.63978</cdr:y>
    </cdr:to>
    <cdr:sp macro="" textlink="">
      <cdr:nvSpPr>
        <cdr:cNvPr id="2" name="TextBox 1"/>
        <cdr:cNvSpPr txBox="1"/>
      </cdr:nvSpPr>
      <cdr:spPr>
        <a:xfrm xmlns:a="http://schemas.openxmlformats.org/drawingml/2006/main">
          <a:off x="3048000" y="2057400"/>
          <a:ext cx="2133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smtClean="0">
              <a:solidFill>
                <a:schemeClr val="bg1">
                  <a:lumMod val="95000"/>
                </a:schemeClr>
              </a:solidFill>
            </a:rPr>
            <a:t>Married</a:t>
          </a:r>
          <a:endParaRPr lang="en-US" sz="3600" b="1" dirty="0">
            <a:solidFill>
              <a:schemeClr val="bg1">
                <a:lumMod val="95000"/>
              </a:schemeClr>
            </a:solidFill>
          </a:endParaRPr>
        </a:p>
      </cdr:txBody>
    </cdr:sp>
  </cdr:relSizeAnchor>
  <cdr:relSizeAnchor xmlns:cdr="http://schemas.openxmlformats.org/drawingml/2006/chartDrawing">
    <cdr:from>
      <cdr:x>0.15741</cdr:x>
      <cdr:y>0.15153</cdr:y>
    </cdr:from>
    <cdr:to>
      <cdr:x>0.37037</cdr:x>
      <cdr:y>0.38723</cdr:y>
    </cdr:to>
    <cdr:sp macro="" textlink="">
      <cdr:nvSpPr>
        <cdr:cNvPr id="3" name="TextBox 2"/>
        <cdr:cNvSpPr txBox="1"/>
      </cdr:nvSpPr>
      <cdr:spPr>
        <a:xfrm xmlns:a="http://schemas.openxmlformats.org/drawingml/2006/main">
          <a:off x="1295400" y="685800"/>
          <a:ext cx="1752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600" b="1" dirty="0" smtClean="0">
              <a:solidFill>
                <a:schemeClr val="bg1">
                  <a:lumMod val="95000"/>
                </a:schemeClr>
              </a:solidFill>
            </a:rPr>
            <a:t>Single</a:t>
          </a:r>
          <a:endParaRPr lang="en-US" sz="3600" b="1" dirty="0">
            <a:solidFill>
              <a:schemeClr val="bg1">
                <a:lumMod val="9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3C238-D26E-4828-A059-DBD6880404D7}"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1184C-16EA-4D94-9419-877309723FFA}" type="slidenum">
              <a:rPr lang="en-US" smtClean="0"/>
              <a:t>‹#›</a:t>
            </a:fld>
            <a:endParaRPr lang="en-US"/>
          </a:p>
        </p:txBody>
      </p:sp>
    </p:spTree>
    <p:extLst>
      <p:ext uri="{BB962C8B-B14F-4D97-AF65-F5344CB8AC3E}">
        <p14:creationId xmlns:p14="http://schemas.microsoft.com/office/powerpoint/2010/main" val="96431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yHgzc6dh8c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little bit about ourselves</a:t>
            </a:r>
            <a:r>
              <a:rPr lang="en-US" baseline="0" dirty="0" smtClean="0"/>
              <a:t> and our positions</a:t>
            </a:r>
            <a:endParaRPr lang="en-US" dirty="0"/>
          </a:p>
        </p:txBody>
      </p:sp>
      <p:sp>
        <p:nvSpPr>
          <p:cNvPr id="4" name="Slide Number Placeholder 3"/>
          <p:cNvSpPr>
            <a:spLocks noGrp="1"/>
          </p:cNvSpPr>
          <p:nvPr>
            <p:ph type="sldNum" sz="quarter" idx="10"/>
          </p:nvPr>
        </p:nvSpPr>
        <p:spPr/>
        <p:txBody>
          <a:bodyPr/>
          <a:lstStyle/>
          <a:p>
            <a:fld id="{03573C62-F8EB-4C80-A5F9-966CA4B2224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7646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27775" y="8757590"/>
            <a:ext cx="3004820" cy="462610"/>
          </a:xfrm>
          <a:prstGeom prst="rect">
            <a:avLst/>
          </a:prstGeom>
        </p:spPr>
        <p:txBody>
          <a:bodyPr lIns="92309" tIns="46154" rIns="92309" bIns="46154"/>
          <a:lstStyle/>
          <a:p>
            <a:fld id="{26E36FA5-C066-490B-83C7-2B3BC9BF3934}" type="slidenum">
              <a:rPr lang="en-US" smtClean="0"/>
              <a:t>16</a:t>
            </a:fld>
            <a:endParaRPr lang="en-US"/>
          </a:p>
        </p:txBody>
      </p:sp>
    </p:spTree>
    <p:extLst>
      <p:ext uri="{BB962C8B-B14F-4D97-AF65-F5344CB8AC3E}">
        <p14:creationId xmlns:p14="http://schemas.microsoft.com/office/powerpoint/2010/main" val="303386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https://www.youtube.com/watch?v=yHgzc6dh8cs</a:t>
            </a:r>
            <a:endParaRPr lang="en-US" dirty="0"/>
          </a:p>
        </p:txBody>
      </p:sp>
      <p:sp>
        <p:nvSpPr>
          <p:cNvPr id="4" name="Slide Number Placeholder 3"/>
          <p:cNvSpPr>
            <a:spLocks noGrp="1"/>
          </p:cNvSpPr>
          <p:nvPr>
            <p:ph type="sldNum" sz="quarter" idx="10"/>
          </p:nvPr>
        </p:nvSpPr>
        <p:spPr/>
        <p:txBody>
          <a:bodyPr/>
          <a:lstStyle/>
          <a:p>
            <a:fld id="{E4A1184C-16EA-4D94-9419-877309723FFA}" type="slidenum">
              <a:rPr lang="en-US" smtClean="0"/>
              <a:t>17</a:t>
            </a:fld>
            <a:endParaRPr lang="en-US"/>
          </a:p>
        </p:txBody>
      </p:sp>
    </p:spTree>
    <p:extLst>
      <p:ext uri="{BB962C8B-B14F-4D97-AF65-F5344CB8AC3E}">
        <p14:creationId xmlns:p14="http://schemas.microsoft.com/office/powerpoint/2010/main" val="222284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F0986C-E432-4B8B-8AB0-B8819514C0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8326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critical to find out</a:t>
            </a:r>
            <a:r>
              <a:rPr lang="en-US" baseline="0" dirty="0" smtClean="0"/>
              <a:t> if the children have faced deployment in recent years. If they have, draw on their strengths and help prepare for where their challenges were. If they haven’t, they will likely need even more support!</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0986C-E432-4B8B-8AB0-B8819514C0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60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have</a:t>
            </a:r>
            <a:r>
              <a:rPr lang="en-US" baseline="0" dirty="0" smtClean="0"/>
              <a:t> heard of Flat Stanley? That book character who was sent all around to friends and family to learn about various places. Flat brat can be used many ways. It can be sent with the military member for them to take a photo where they are, if permitted or it can remain at home </a:t>
            </a:r>
            <a:endParaRPr lang="en-US" dirty="0"/>
          </a:p>
        </p:txBody>
      </p:sp>
      <p:sp>
        <p:nvSpPr>
          <p:cNvPr id="4" name="Slide Number Placeholder 3"/>
          <p:cNvSpPr>
            <a:spLocks noGrp="1"/>
          </p:cNvSpPr>
          <p:nvPr>
            <p:ph type="sldNum" sz="quarter" idx="10"/>
          </p:nvPr>
        </p:nvSpPr>
        <p:spPr/>
        <p:txBody>
          <a:bodyPr/>
          <a:lstStyle/>
          <a:p>
            <a:fld id="{E4A1184C-16EA-4D94-9419-877309723FFA}" type="slidenum">
              <a:rPr lang="en-US" smtClean="0"/>
              <a:t>23</a:t>
            </a:fld>
            <a:endParaRPr lang="en-US"/>
          </a:p>
        </p:txBody>
      </p:sp>
    </p:spTree>
    <p:extLst>
      <p:ext uri="{BB962C8B-B14F-4D97-AF65-F5344CB8AC3E}">
        <p14:creationId xmlns:p14="http://schemas.microsoft.com/office/powerpoint/2010/main" val="270783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can’t talk about supporting military children through moving and deployments and not mention</a:t>
            </a:r>
            <a:r>
              <a:rPr lang="en-US" baseline="0" dirty="0" smtClean="0"/>
              <a:t> the Military Interstate Compact. The Compact assists military families with educational trouble spots</a:t>
            </a:r>
            <a:endParaRPr lang="en-US" dirty="0"/>
          </a:p>
        </p:txBody>
      </p:sp>
      <p:sp>
        <p:nvSpPr>
          <p:cNvPr id="4" name="Slide Number Placeholder 3"/>
          <p:cNvSpPr>
            <a:spLocks noGrp="1"/>
          </p:cNvSpPr>
          <p:nvPr>
            <p:ph type="sldNum" sz="quarter" idx="10"/>
          </p:nvPr>
        </p:nvSpPr>
        <p:spPr/>
        <p:txBody>
          <a:bodyPr/>
          <a:lstStyle/>
          <a:p>
            <a:fld id="{E4A1184C-16EA-4D94-9419-877309723FFA}" type="slidenum">
              <a:rPr lang="en-US" smtClean="0"/>
              <a:t>26</a:t>
            </a:fld>
            <a:endParaRPr lang="en-US"/>
          </a:p>
        </p:txBody>
      </p:sp>
    </p:spTree>
    <p:extLst>
      <p:ext uri="{BB962C8B-B14F-4D97-AF65-F5344CB8AC3E}">
        <p14:creationId xmlns:p14="http://schemas.microsoft.com/office/powerpoint/2010/main" val="400723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5C009-FA35-4931-AE04-16D2FF287DF6}" type="slidenum">
              <a:rPr lang="en-US" smtClean="0"/>
              <a:t>27</a:t>
            </a:fld>
            <a:endParaRPr lang="en-US"/>
          </a:p>
        </p:txBody>
      </p:sp>
    </p:spTree>
    <p:extLst>
      <p:ext uri="{BB962C8B-B14F-4D97-AF65-F5344CB8AC3E}">
        <p14:creationId xmlns:p14="http://schemas.microsoft.com/office/powerpoint/2010/main" val="36289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The</a:t>
            </a:r>
            <a:r>
              <a:rPr lang="en-US" baseline="0" dirty="0" smtClean="0"/>
              <a:t> military community has lots of resources, but they often don’t know about them! We want to highlight some of the most useful ones to know about today:</a:t>
            </a:r>
          </a:p>
          <a:p>
            <a:r>
              <a:rPr lang="en-US" baseline="0" dirty="0" smtClean="0"/>
              <a:t>Operation </a:t>
            </a:r>
            <a:r>
              <a:rPr lang="en-US" baseline="0" dirty="0" err="1" smtClean="0"/>
              <a:t>Bigs</a:t>
            </a:r>
            <a:r>
              <a:rPr lang="en-US" baseline="0" dirty="0" smtClean="0"/>
              <a:t>—how many of you are familiar with Big Brothers, Big Sisters? If you’re not, it’s a nationwide mentor program where someone in the community mentors a child and these are very often lifelong friendships. They might play basketball, go to a sporting event or a concert, have dinner, etc. In this area, the program focused on military-connected middle school age students. They don’t have to be active duty, as long as there is some military connection—a sibling, maybe the parent was military and got out, etc. They offer the community-based program and at a few middle schools, we offer an in-school program so the mentors can come meet with students at their lunch or study time. If you have students that could benefit, just let us know and we’ll get you the applications to share with your families. The mentors are thoroughly screened, trained, and interviewed by Big Brothers, Big Sisters. These mentors can help students who may be missing a role model at home—whether through divorce or a deployed parent, they can help them if they’re not fitting in at the new school or struggling academically, or just to be a positive influence. </a:t>
            </a:r>
            <a:br>
              <a:rPr lang="en-US" baseline="0" dirty="0" smtClean="0"/>
            </a:br>
            <a:r>
              <a:rPr lang="en-US" baseline="0" dirty="0" smtClean="0"/>
              <a:t>-Another really helpful resource is tutor.com. All military students can get free tutoring 24/7 online on this site. The tutors are professional teachers and professors—some of our own VBCPS teachers even do this on the side, so they can really help the student understand even new information. Some of you have had the tutor.com folks come out to your school and actually take the students through a sample question and that makes the students so much more likely to use this! If a student is struggling, consider showing them this website. If you’d like for the tutor.com folks to come out this school year and do a session with your military students, please let us know. They can use it on the computer or the app on their phone, where they can take a picture of their homework problem even—which is really helpful if it’s graphing etc.</a:t>
            </a:r>
          </a:p>
          <a:p>
            <a:r>
              <a:rPr lang="en-US" baseline="0" dirty="0" smtClean="0"/>
              <a:t>-Fleet &amp; Family Support Center is the in-person place on base where military families can go to get help. They have all kinds of classes from parenting to car buying to retirement. They also have counseling—deployment counseling, financial counseling, and moving assistance.</a:t>
            </a:r>
          </a:p>
          <a:p>
            <a:r>
              <a:rPr lang="en-US" baseline="0" dirty="0" smtClean="0"/>
              <a:t>-Military One Source is  the online place where military families can get assistance. They have phone counseling and lots of helpful articles for families. A plan my move calendar that’s helpful for families, etc.</a:t>
            </a:r>
          </a:p>
          <a:p>
            <a:r>
              <a:rPr lang="en-US" baseline="0" dirty="0" smtClean="0"/>
              <a:t>-</a:t>
            </a:r>
            <a:r>
              <a:rPr lang="en-US" baseline="0" dirty="0" err="1" smtClean="0"/>
              <a:t>MilitaryKidsConnect</a:t>
            </a:r>
            <a:r>
              <a:rPr lang="en-US" baseline="0" dirty="0" smtClean="0"/>
              <a:t> is a great resource. That website has lesson plans for teachers or counselors to include military issues, it has parent support, and it has a monitored chat board where military kids can connect with other military kids to share frustrations about moving or deployment or tips on how to get through it. It’s not live, so every post is reviewed before it’s posted for appropriate content and it’s safe—this is a DOD resource. It’s great for kids to see they’re not alone.</a:t>
            </a:r>
          </a:p>
          <a:p>
            <a:r>
              <a:rPr lang="en-US" baseline="0" dirty="0" smtClean="0"/>
              <a:t>-Anchored4Life is the new transition program middle schools will be getting trained on in August. It’s replacing JS2S but it has so much more support and resources! </a:t>
            </a:r>
          </a:p>
          <a:p>
            <a:r>
              <a:rPr lang="en-US" baseline="0" dirty="0" smtClean="0"/>
              <a:t>-Trevor </a:t>
            </a:r>
            <a:r>
              <a:rPr lang="en-US" baseline="0" dirty="0" err="1" smtClean="0"/>
              <a:t>Romain</a:t>
            </a:r>
            <a:r>
              <a:rPr lang="en-US" baseline="0" dirty="0" smtClean="0"/>
              <a:t> is the parent company of Anchored4Life and they have helpful resources for all kids about bullying and teacher resources.</a:t>
            </a:r>
          </a:p>
          <a:p>
            <a:r>
              <a:rPr lang="en-US" baseline="0" dirty="0" smtClean="0"/>
              <a:t>-Military Child Education Coalition, known as MCEC, is the parent company for JS2S and has resources for students to connect to students in other areas and for parents to connect with other parents as well.</a:t>
            </a:r>
            <a:br>
              <a:rPr lang="en-US" baseline="0" dirty="0" smtClean="0"/>
            </a:br>
            <a:r>
              <a:rPr lang="en-US" baseline="0" dirty="0" smtClean="0"/>
              <a:t>-The last 4 are all local service organizations that sponsor different support activities for families throughout the year. These range from back to school supplies for lower enlisted military families by Operation Homefront, to after school care at the Armed Services YMCA, to monthly coffee chats for military spouses by the USO, to holiday meal support and free Christmas trees by Blue Star Families. </a:t>
            </a:r>
            <a:endParaRPr lang="en-US" dirty="0"/>
          </a:p>
        </p:txBody>
      </p:sp>
      <p:sp>
        <p:nvSpPr>
          <p:cNvPr id="4" name="Slide Number Placeholder 3"/>
          <p:cNvSpPr>
            <a:spLocks noGrp="1"/>
          </p:cNvSpPr>
          <p:nvPr>
            <p:ph type="sldNum" sz="quarter" idx="10"/>
          </p:nvPr>
        </p:nvSpPr>
        <p:spPr/>
        <p:txBody>
          <a:bodyPr/>
          <a:lstStyle/>
          <a:p>
            <a:fld id="{36F0986C-E432-4B8B-8AB0-B8819514C0BE}" type="slidenum">
              <a:rPr lang="en-US" smtClean="0"/>
              <a:t>28</a:t>
            </a:fld>
            <a:endParaRPr lang="en-US"/>
          </a:p>
        </p:txBody>
      </p:sp>
    </p:spTree>
    <p:extLst>
      <p:ext uri="{BB962C8B-B14F-4D97-AF65-F5344CB8AC3E}">
        <p14:creationId xmlns:p14="http://schemas.microsoft.com/office/powerpoint/2010/main" val="97515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about why it’s so important you know how many military children</a:t>
            </a:r>
            <a:r>
              <a:rPr lang="en-US" baseline="0" dirty="0" smtClean="0"/>
              <a:t> are in this area</a:t>
            </a:r>
            <a:endParaRPr lang="en-US" dirty="0"/>
          </a:p>
        </p:txBody>
      </p:sp>
      <p:sp>
        <p:nvSpPr>
          <p:cNvPr id="4" name="Slide Number Placeholder 3"/>
          <p:cNvSpPr>
            <a:spLocks noGrp="1"/>
          </p:cNvSpPr>
          <p:nvPr>
            <p:ph type="sldNum" sz="quarter" idx="10"/>
          </p:nvPr>
        </p:nvSpPr>
        <p:spPr/>
        <p:txBody>
          <a:bodyPr/>
          <a:lstStyle/>
          <a:p>
            <a:fld id="{9097E699-AF63-41FC-86A1-EB209DC0FA0A}" type="slidenum">
              <a:rPr lang="en-US" smtClean="0"/>
              <a:t>3</a:t>
            </a:fld>
            <a:endParaRPr lang="en-US"/>
          </a:p>
        </p:txBody>
      </p:sp>
    </p:spTree>
    <p:extLst>
      <p:ext uri="{BB962C8B-B14F-4D97-AF65-F5344CB8AC3E}">
        <p14:creationId xmlns:p14="http://schemas.microsoft.com/office/powerpoint/2010/main" val="204447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information about military families</a:t>
            </a:r>
          </a:p>
          <a:p>
            <a:endParaRPr lang="en-US" dirty="0" smtClean="0"/>
          </a:p>
          <a:p>
            <a:r>
              <a:rPr lang="en-US" dirty="0" smtClean="0"/>
              <a:t>http://www.americaspromise.org/us-military-demographics</a:t>
            </a:r>
          </a:p>
          <a:p>
            <a:r>
              <a:rPr lang="en-US" dirty="0" smtClean="0"/>
              <a:t>http://download.militaryonesource.mil/12038/MOS/Reports/2015-Demographics-Report.pdf</a:t>
            </a:r>
            <a:endParaRPr lang="en-US" dirty="0"/>
          </a:p>
        </p:txBody>
      </p:sp>
      <p:sp>
        <p:nvSpPr>
          <p:cNvPr id="4" name="Slide Number Placeholder 3"/>
          <p:cNvSpPr>
            <a:spLocks noGrp="1"/>
          </p:cNvSpPr>
          <p:nvPr>
            <p:ph type="sldNum" sz="quarter" idx="10"/>
          </p:nvPr>
        </p:nvSpPr>
        <p:spPr/>
        <p:txBody>
          <a:bodyPr/>
          <a:lstStyle/>
          <a:p>
            <a:fld id="{36F0986C-E432-4B8B-8AB0-B8819514C0B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570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been in Hampton</a:t>
            </a:r>
            <a:r>
              <a:rPr lang="en-US" baseline="0" dirty="0" smtClean="0"/>
              <a:t> Roads longer than a few days, you know it’s a military area.  But, there are some unique qualities of the military here versus other areas of the world.</a:t>
            </a:r>
          </a:p>
          <a:p>
            <a:r>
              <a:rPr lang="en-US" baseline="0" dirty="0" smtClean="0"/>
              <a:t>-1. We’re Navy dominant.  We have all branches of the military in the area, but the vast majority are Navy. </a:t>
            </a:r>
          </a:p>
          <a:p>
            <a:pPr defTabSz="932867">
              <a:defRPr/>
            </a:pPr>
            <a:r>
              <a:rPr lang="en-US" baseline="0" dirty="0" smtClean="0"/>
              <a:t/>
            </a:r>
            <a:br>
              <a:rPr lang="en-US" baseline="0" dirty="0" smtClean="0"/>
            </a:br>
            <a:r>
              <a:rPr lang="en-US" baseline="0" dirty="0" smtClean="0"/>
              <a:t>-2. We have a lot of Special warfare in the area.  It’s known publically that we have Navy SEAL units and support staff at </a:t>
            </a:r>
            <a:r>
              <a:rPr lang="en-US" baseline="0" dirty="0" err="1" smtClean="0"/>
              <a:t>at</a:t>
            </a:r>
            <a:r>
              <a:rPr lang="en-US" baseline="0" dirty="0" smtClean="0"/>
              <a:t> least two local bases. With these families, they may be extra vigilant and unwilling to identify as military publicly and may not be able to tell you how long they are deploying for or where they are going to.</a:t>
            </a:r>
          </a:p>
          <a:p>
            <a:endParaRPr lang="en-US" baseline="0" dirty="0" smtClean="0"/>
          </a:p>
          <a:p>
            <a:r>
              <a:rPr lang="en-US" baseline="0" dirty="0" smtClean="0"/>
              <a:t>-3. We also have a high percentage of the Navy’s aviation flying forces in the area.  How might knowing this help you serve families? (We have had flying accidents recently in which Virginia Beach students lost a parent to a military plane crash.)</a:t>
            </a:r>
            <a:br>
              <a:rPr lang="en-US" baseline="0" dirty="0" smtClean="0"/>
            </a:br>
            <a:endParaRPr lang="en-US" baseline="0" dirty="0" smtClean="0"/>
          </a:p>
          <a:p>
            <a:r>
              <a:rPr lang="en-US" baseline="0" dirty="0" smtClean="0"/>
              <a:t>-4. A special populations to keep in mind within any branch of service is Dual military families.  Because we are one of the few places large enough for dual stations to be located, there are a higher than normal percentage of dual military couples. What effect does this have on the families?  Keep in mind these families are often times invisible, as we may only see one at a time or may see one in uniform and assume the other is a civilian.  By the way, this is a picture of a dual-military couple who has a child in Virginia Beach schools.</a:t>
            </a:r>
          </a:p>
          <a:p>
            <a:r>
              <a:rPr lang="en-US" baseline="0" dirty="0" smtClean="0"/>
              <a:t/>
            </a:r>
            <a:br>
              <a:rPr lang="en-US" baseline="0" dirty="0" smtClean="0"/>
            </a:br>
            <a:r>
              <a:rPr lang="en-US" baseline="0" dirty="0" smtClean="0"/>
              <a:t>-5. Single parents-these military members have unique struggles, especially when they deploy. It often means the child has to change schools/houses/states while the member deploys. How could you help?</a:t>
            </a:r>
            <a:endParaRPr lang="en-US" dirty="0" smtClean="0"/>
          </a:p>
          <a:p>
            <a:endParaRPr lang="en-US" dirty="0"/>
          </a:p>
        </p:txBody>
      </p:sp>
      <p:sp>
        <p:nvSpPr>
          <p:cNvPr id="4" name="Slide Number Placeholder 3"/>
          <p:cNvSpPr>
            <a:spLocks noGrp="1"/>
          </p:cNvSpPr>
          <p:nvPr>
            <p:ph type="sldNum" sz="quarter" idx="10"/>
          </p:nvPr>
        </p:nvSpPr>
        <p:spPr/>
        <p:txBody>
          <a:bodyPr/>
          <a:lstStyle/>
          <a:p>
            <a:fld id="{8C930912-CDDD-41CB-BF65-B9D1295709E8}" type="slidenum">
              <a:rPr lang="en-US" smtClean="0"/>
              <a:t>6</a:t>
            </a:fld>
            <a:endParaRPr lang="en-US"/>
          </a:p>
        </p:txBody>
      </p:sp>
    </p:spTree>
    <p:extLst>
      <p:ext uri="{BB962C8B-B14F-4D97-AF65-F5344CB8AC3E}">
        <p14:creationId xmlns:p14="http://schemas.microsoft.com/office/powerpoint/2010/main" val="190863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most stressful behind death &amp; divorce</a:t>
            </a:r>
            <a:endParaRPr lang="en-US" dirty="0"/>
          </a:p>
          <a:p>
            <a:r>
              <a:rPr lang="en-US" dirty="0"/>
              <a:t>How many of you have been military member, spouse, or child?</a:t>
            </a:r>
          </a:p>
          <a:p>
            <a:r>
              <a:rPr lang="en-US" dirty="0"/>
              <a:t>How many of you have moved out of the area?</a:t>
            </a:r>
          </a:p>
          <a:p>
            <a:endParaRPr lang="en-US" dirty="0"/>
          </a:p>
        </p:txBody>
      </p:sp>
      <p:sp>
        <p:nvSpPr>
          <p:cNvPr id="4" name="Slide Number Placeholder 3"/>
          <p:cNvSpPr>
            <a:spLocks noGrp="1"/>
          </p:cNvSpPr>
          <p:nvPr>
            <p:ph type="sldNum" sz="quarter" idx="10"/>
          </p:nvPr>
        </p:nvSpPr>
        <p:spPr/>
        <p:txBody>
          <a:bodyPr/>
          <a:lstStyle/>
          <a:p>
            <a:fld id="{519F13B7-C575-4E3C-9591-C75E2630ACC3}" type="slidenum">
              <a:rPr lang="en-US" smtClean="0"/>
              <a:t>9</a:t>
            </a:fld>
            <a:endParaRPr lang="en-US"/>
          </a:p>
        </p:txBody>
      </p:sp>
    </p:spTree>
    <p:extLst>
      <p:ext uri="{BB962C8B-B14F-4D97-AF65-F5344CB8AC3E}">
        <p14:creationId xmlns:p14="http://schemas.microsoft.com/office/powerpoint/2010/main" val="25854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might recall from our cover slide picture with </a:t>
            </a:r>
            <a:r>
              <a:rPr lang="en-US" baseline="0" dirty="0"/>
              <a:t>the globe—many military children struggle to be able to say where they are “from” as they have lived numerous places.  Plaques and signs like this one (to the right) are common in many families.  Knowing this, what alternate phrase might you use when asking a new family or student where they’re from?</a:t>
            </a:r>
            <a:endParaRPr lang="en-US" dirty="0"/>
          </a:p>
        </p:txBody>
      </p:sp>
      <p:sp>
        <p:nvSpPr>
          <p:cNvPr id="4" name="Slide Number Placeholder 3"/>
          <p:cNvSpPr>
            <a:spLocks noGrp="1"/>
          </p:cNvSpPr>
          <p:nvPr>
            <p:ph type="sldNum" sz="quarter" idx="10"/>
          </p:nvPr>
        </p:nvSpPr>
        <p:spPr/>
        <p:txBody>
          <a:bodyPr/>
          <a:lstStyle/>
          <a:p>
            <a:fld id="{519F13B7-C575-4E3C-9591-C75E2630ACC3}" type="slidenum">
              <a:rPr lang="en-US" smtClean="0"/>
              <a:t>10</a:t>
            </a:fld>
            <a:endParaRPr lang="en-US"/>
          </a:p>
        </p:txBody>
      </p:sp>
    </p:spTree>
    <p:extLst>
      <p:ext uri="{BB962C8B-B14F-4D97-AF65-F5344CB8AC3E}">
        <p14:creationId xmlns:p14="http://schemas.microsoft.com/office/powerpoint/2010/main" val="210297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F13B7-C575-4E3C-9591-C75E2630AC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76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Transitioning</a:t>
            </a:r>
            <a:r>
              <a:rPr lang="en-US" baseline="0" dirty="0" smtClean="0"/>
              <a:t> students is a big factor within the military community.  It’s important to remember that there are many ways students transition.  There are those new students arriving, but there are also students leaving.  Research has shown the better the send-off is for a student leaving, the better their transition will be at their next new school.  Whenever possible, try to have a “warm send-off” for a student leaving.  </a:t>
            </a:r>
          </a:p>
          <a:p>
            <a:r>
              <a:rPr lang="en-US" baseline="0" dirty="0" smtClean="0"/>
              <a:t>Also, there are students that remain, they are not coming or going, but they are experiencing the loss and gain of the students that transition</a:t>
            </a:r>
            <a:r>
              <a:rPr lang="en-US" baseline="0" dirty="0" smtClean="0"/>
              <a:t>! Sometimes these students may need to be included in lessons to learn coping skills just like those who are newly arriving or planning to leave.</a:t>
            </a:r>
            <a:endParaRPr lang="en-US" baseline="0" dirty="0" smtClean="0"/>
          </a:p>
        </p:txBody>
      </p:sp>
      <p:sp>
        <p:nvSpPr>
          <p:cNvPr id="4" name="Slide Number Placeholder 3"/>
          <p:cNvSpPr>
            <a:spLocks noGrp="1"/>
          </p:cNvSpPr>
          <p:nvPr>
            <p:ph type="sldNum" sz="quarter" idx="10"/>
          </p:nvPr>
        </p:nvSpPr>
        <p:spPr/>
        <p:txBody>
          <a:bodyPr/>
          <a:lstStyle/>
          <a:p>
            <a:fld id="{8C930912-CDDD-41CB-BF65-B9D1295709E8}" type="slidenum">
              <a:rPr lang="en-US" smtClean="0"/>
              <a:t>12</a:t>
            </a:fld>
            <a:endParaRPr lang="en-US"/>
          </a:p>
        </p:txBody>
      </p:sp>
    </p:spTree>
    <p:extLst>
      <p:ext uri="{BB962C8B-B14F-4D97-AF65-F5344CB8AC3E}">
        <p14:creationId xmlns:p14="http://schemas.microsoft.com/office/powerpoint/2010/main" val="122233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critical to find out</a:t>
            </a:r>
            <a:r>
              <a:rPr lang="en-US" baseline="0" dirty="0" smtClean="0"/>
              <a:t> if the children have faced moving before. If they have, draw on their strengths and help prepare for where their challenges were. If they haven’t, they will likely need even more support!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0986C-E432-4B8B-8AB0-B8819514C0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60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52BF0-06D1-4012-87CF-CE7C7BD8E11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399276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52BF0-06D1-4012-87CF-CE7C7BD8E11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8469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52BF0-06D1-4012-87CF-CE7C7BD8E11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308097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52BF0-06D1-4012-87CF-CE7C7BD8E11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30285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52BF0-06D1-4012-87CF-CE7C7BD8E119}"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1462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52BF0-06D1-4012-87CF-CE7C7BD8E11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237181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52BF0-06D1-4012-87CF-CE7C7BD8E119}"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198353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52BF0-06D1-4012-87CF-CE7C7BD8E119}"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385497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52BF0-06D1-4012-87CF-CE7C7BD8E119}"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124079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52BF0-06D1-4012-87CF-CE7C7BD8E11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347684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52BF0-06D1-4012-87CF-CE7C7BD8E119}"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BA387-2FF3-404F-8750-FB5ED3600300}" type="slidenum">
              <a:rPr lang="en-US" smtClean="0"/>
              <a:t>‹#›</a:t>
            </a:fld>
            <a:endParaRPr lang="en-US"/>
          </a:p>
        </p:txBody>
      </p:sp>
    </p:spTree>
    <p:extLst>
      <p:ext uri="{BB962C8B-B14F-4D97-AF65-F5344CB8AC3E}">
        <p14:creationId xmlns:p14="http://schemas.microsoft.com/office/powerpoint/2010/main" val="45558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52BF0-06D1-4012-87CF-CE7C7BD8E119}"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BA387-2FF3-404F-8750-FB5ED3600300}" type="slidenum">
              <a:rPr lang="en-US" smtClean="0"/>
              <a:t>‹#›</a:t>
            </a:fld>
            <a:endParaRPr lang="en-US"/>
          </a:p>
        </p:txBody>
      </p:sp>
    </p:spTree>
    <p:extLst>
      <p:ext uri="{BB962C8B-B14F-4D97-AF65-F5344CB8AC3E}">
        <p14:creationId xmlns:p14="http://schemas.microsoft.com/office/powerpoint/2010/main" val="38373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3.wdp"/><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yHgzc6dh8cs"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6.wdp"/><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jpe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3.xml"/><Relationship Id="rId7" Type="http://schemas.openxmlformats.org/officeDocument/2006/relationships/image" Target="../media/image2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Star.Wiggins@vbschools.com" TargetMode="External"/><Relationship Id="rId2" Type="http://schemas.openxmlformats.org/officeDocument/2006/relationships/hyperlink" Target="mailto:Amanda.Yoder@vbschool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905000"/>
          </a:xfrm>
        </p:spPr>
        <p:txBody>
          <a:bodyPr>
            <a:normAutofit/>
          </a:bodyPr>
          <a:lstStyle/>
          <a:p>
            <a:r>
              <a:rPr lang="en-US" b="1" dirty="0">
                <a:solidFill>
                  <a:srgbClr val="7030A0"/>
                </a:solidFill>
              </a:rPr>
              <a:t>Supporting Military Children through Transitions </a:t>
            </a:r>
          </a:p>
        </p:txBody>
      </p:sp>
      <p:sp>
        <p:nvSpPr>
          <p:cNvPr id="3" name="Subtitle 2"/>
          <p:cNvSpPr>
            <a:spLocks noGrp="1"/>
          </p:cNvSpPr>
          <p:nvPr>
            <p:ph type="subTitle" idx="1"/>
          </p:nvPr>
        </p:nvSpPr>
        <p:spPr>
          <a:xfrm>
            <a:off x="0" y="5791200"/>
            <a:ext cx="9144000" cy="1066800"/>
          </a:xfrm>
        </p:spPr>
        <p:txBody>
          <a:bodyPr>
            <a:normAutofit/>
          </a:bodyPr>
          <a:lstStyle/>
          <a:p>
            <a:r>
              <a:rPr lang="en-US" sz="2300" dirty="0" smtClean="0">
                <a:solidFill>
                  <a:schemeClr val="tx1"/>
                </a:solidFill>
              </a:rPr>
              <a:t>Amanda Yoder &amp; Star Wiggins</a:t>
            </a:r>
          </a:p>
          <a:p>
            <a:r>
              <a:rPr lang="en-US" sz="2300" dirty="0" smtClean="0">
                <a:solidFill>
                  <a:schemeClr val="tx1"/>
                </a:solidFill>
              </a:rPr>
              <a:t>Military-Connected School Counselors, Virginia Beach City Public Schools</a:t>
            </a:r>
            <a:endParaRPr lang="en-US" sz="2300" dirty="0">
              <a:solidFill>
                <a:schemeClr val="tx1"/>
              </a:solidFill>
            </a:endParaRP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556" t="6558" r="1640"/>
          <a:stretch/>
        </p:blipFill>
        <p:spPr>
          <a:xfrm>
            <a:off x="2362200" y="1953271"/>
            <a:ext cx="4724400" cy="35331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9998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453397" y="242132"/>
            <a:ext cx="3697846" cy="2521527"/>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228600"/>
            <a:ext cx="4629150" cy="6394505"/>
          </a:xfrm>
        </p:spPr>
      </p:pic>
      <p:sp>
        <p:nvSpPr>
          <p:cNvPr id="6" name="TextBox 5"/>
          <p:cNvSpPr txBox="1"/>
          <p:nvPr/>
        </p:nvSpPr>
        <p:spPr>
          <a:xfrm>
            <a:off x="587820" y="533399"/>
            <a:ext cx="3429000" cy="1938992"/>
          </a:xfrm>
          <a:prstGeom prst="rect">
            <a:avLst/>
          </a:prstGeom>
          <a:noFill/>
        </p:spPr>
        <p:txBody>
          <a:bodyPr wrap="square" rtlCol="0">
            <a:spAutoFit/>
          </a:bodyPr>
          <a:lstStyle/>
          <a:p>
            <a:pPr algn="ctr"/>
            <a:r>
              <a:rPr lang="en-US" sz="2400" b="1" dirty="0">
                <a:solidFill>
                  <a:schemeClr val="bg2"/>
                </a:solidFill>
              </a:rPr>
              <a:t>“You know you’re a military brat when people ask where you are from and you don’t know what to say.”</a:t>
            </a:r>
          </a:p>
        </p:txBody>
      </p:sp>
      <p:pic>
        <p:nvPicPr>
          <p:cNvPr id="1026" name="Picture 2" descr="C:\Users\Amanda\AppData\Local\Microsoft\Windows\Temporary Internet Files\Content.IE5\KF6YTITU\teenager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3200400" cy="26056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781800" y="6324600"/>
            <a:ext cx="2133600" cy="365125"/>
          </a:xfrm>
        </p:spPr>
        <p:txBody>
          <a:bodyPr/>
          <a:lstStyle/>
          <a:p>
            <a:fld id="{B253A7BE-C394-42FC-8FC0-5AE85E5398CC}" type="slidenum">
              <a:rPr lang="en-US" sz="1800" smtClean="0">
                <a:solidFill>
                  <a:schemeClr val="tx1"/>
                </a:solidFill>
              </a:rPr>
              <a:t>10</a:t>
            </a:fld>
            <a:endParaRPr lang="en-US" sz="1800">
              <a:solidFill>
                <a:schemeClr val="tx1"/>
              </a:solidFill>
            </a:endParaRPr>
          </a:p>
        </p:txBody>
      </p:sp>
    </p:spTree>
    <p:extLst>
      <p:ext uri="{BB962C8B-B14F-4D97-AF65-F5344CB8AC3E}">
        <p14:creationId xmlns:p14="http://schemas.microsoft.com/office/powerpoint/2010/main" val="191445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manda\AppData\Local\Microsoft\Windows\Temporary Internet Files\Content.IE5\HURB76BI\6384704645_766b01e066[1].jpg"/>
          <p:cNvPicPr>
            <a:picLocks noChangeAspect="1" noChangeArrowheads="1"/>
          </p:cNvPicPr>
          <p:nvPr/>
        </p:nvPicPr>
        <p:blipFill rotWithShape="1">
          <a:blip r:embed="rId3">
            <a:extLst>
              <a:ext uri="{28A0092B-C50C-407E-A947-70E740481C1C}">
                <a14:useLocalDpi xmlns:a14="http://schemas.microsoft.com/office/drawing/2010/main" val="0"/>
              </a:ext>
            </a:extLst>
          </a:blip>
          <a:srcRect r="11423"/>
          <a:stretch/>
        </p:blipFill>
        <p:spPr bwMode="auto">
          <a:xfrm>
            <a:off x="1257301" y="4038600"/>
            <a:ext cx="267019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52400"/>
            <a:ext cx="7543800" cy="1143000"/>
          </a:xfrm>
        </p:spPr>
        <p:txBody>
          <a:bodyPr>
            <a:normAutofit fontScale="90000"/>
          </a:bodyPr>
          <a:lstStyle/>
          <a:p>
            <a:r>
              <a:rPr lang="en-US" b="1" dirty="0" smtClean="0">
                <a:solidFill>
                  <a:srgbClr val="7030A0"/>
                </a:solidFill>
              </a:rPr>
              <a:t>Military Children Who Don’t Move</a:t>
            </a:r>
            <a:endParaRPr lang="en-US" b="1" dirty="0">
              <a:solidFill>
                <a:srgbClr val="7030A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0015096"/>
              </p:ext>
            </p:extLst>
          </p:nvPr>
        </p:nvGraphicFramePr>
        <p:xfrm>
          <a:off x="4572000" y="2971800"/>
          <a:ext cx="4229100" cy="3230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loud Callout 3"/>
          <p:cNvSpPr/>
          <p:nvPr/>
        </p:nvSpPr>
        <p:spPr>
          <a:xfrm>
            <a:off x="1257300" y="1219200"/>
            <a:ext cx="3429000" cy="2590800"/>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TextBox 4"/>
          <p:cNvSpPr txBox="1"/>
          <p:nvPr/>
        </p:nvSpPr>
        <p:spPr>
          <a:xfrm>
            <a:off x="1743075" y="1606659"/>
            <a:ext cx="2457450" cy="1815882"/>
          </a:xfrm>
          <a:prstGeom prst="rect">
            <a:avLst/>
          </a:prstGeom>
          <a:noFill/>
        </p:spPr>
        <p:txBody>
          <a:bodyPr wrap="square" rtlCol="0">
            <a:spAutoFit/>
          </a:bodyPr>
          <a:lstStyle/>
          <a:p>
            <a:pPr algn="ctr"/>
            <a:r>
              <a:rPr lang="en-US" sz="2800" dirty="0">
                <a:solidFill>
                  <a:prstClr val="white"/>
                </a:solidFill>
                <a:latin typeface="Calibri"/>
              </a:rPr>
              <a:t>But Julia is a military child and she has never moved…</a:t>
            </a:r>
          </a:p>
        </p:txBody>
      </p:sp>
      <p:sp>
        <p:nvSpPr>
          <p:cNvPr id="6" name="Slide Number Placeholder 5"/>
          <p:cNvSpPr>
            <a:spLocks noGrp="1"/>
          </p:cNvSpPr>
          <p:nvPr>
            <p:ph type="sldNum" sz="quarter" idx="12"/>
          </p:nvPr>
        </p:nvSpPr>
        <p:spPr/>
        <p:txBody>
          <a:bodyPr/>
          <a:lstStyle/>
          <a:p>
            <a:fld id="{B253A7BE-C394-42FC-8FC0-5AE85E5398CC}" type="slidenum">
              <a:rPr lang="en-US" sz="1800">
                <a:solidFill>
                  <a:prstClr val="black"/>
                </a:solidFill>
                <a:latin typeface="Calibri"/>
              </a:rPr>
              <a:pPr/>
              <a:t>11</a:t>
            </a:fld>
            <a:endParaRPr lang="en-US" sz="1800">
              <a:solidFill>
                <a:prstClr val="black"/>
              </a:solidFill>
              <a:latin typeface="Calibri"/>
            </a:endParaRPr>
          </a:p>
        </p:txBody>
      </p:sp>
    </p:spTree>
    <p:extLst>
      <p:ext uri="{BB962C8B-B14F-4D97-AF65-F5344CB8AC3E}">
        <p14:creationId xmlns:p14="http://schemas.microsoft.com/office/powerpoint/2010/main" val="318144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rmAutofit/>
          </a:bodyPr>
          <a:lstStyle/>
          <a:p>
            <a:pPr algn="ctr"/>
            <a:r>
              <a:rPr lang="en-US" sz="4000" dirty="0" smtClean="0">
                <a:solidFill>
                  <a:srgbClr val="7030A0"/>
                </a:solidFill>
                <a:latin typeface="Arial Rounded MT Bold" panose="020F0704030504030204" pitchFamily="34" charset="0"/>
              </a:rPr>
              <a:t>Transitioning Students</a:t>
            </a:r>
            <a:endParaRPr lang="en-US" sz="4000" dirty="0">
              <a:solidFill>
                <a:srgbClr val="7030A0"/>
              </a:solidFill>
              <a:latin typeface="Arial Rounded MT Bold" panose="020F0704030504030204" pitchFamily="34" charset="0"/>
            </a:endParaRPr>
          </a:p>
        </p:txBody>
      </p:sp>
      <p:graphicFrame>
        <p:nvGraphicFramePr>
          <p:cNvPr id="4" name="Diagram 3"/>
          <p:cNvGraphicFramePr/>
          <p:nvPr>
            <p:extLst>
              <p:ext uri="{D42A27DB-BD31-4B8C-83A1-F6EECF244321}">
                <p14:modId xmlns:p14="http://schemas.microsoft.com/office/powerpoint/2010/main" val="1724066791"/>
              </p:ext>
            </p:extLst>
          </p:nvPr>
        </p:nvGraphicFramePr>
        <p:xfrm>
          <a:off x="685800" y="1371600"/>
          <a:ext cx="7463713" cy="497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787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5943600" cy="1600200"/>
          </a:xfrm>
        </p:spPr>
        <p:txBody>
          <a:bodyPr/>
          <a:lstStyle/>
          <a:p>
            <a:pPr algn="l"/>
            <a:r>
              <a:rPr lang="en-US" dirty="0" smtClean="0">
                <a:solidFill>
                  <a:srgbClr val="7030A0"/>
                </a:solidFill>
                <a:latin typeface="Arial Rounded MT Bold" panose="020F0704030504030204" pitchFamily="34" charset="0"/>
              </a:rPr>
              <a:t>Pictures Tell A Story</a:t>
            </a:r>
            <a:endParaRPr lang="en-US" dirty="0">
              <a:solidFill>
                <a:srgbClr val="7030A0"/>
              </a:solidFill>
              <a:latin typeface="Arial Rounded MT Bold" panose="020F0704030504030204" pitchFamily="34" charset="0"/>
            </a:endParaRPr>
          </a:p>
        </p:txBody>
      </p:sp>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918" t="8023" r="9758" b="3970"/>
          <a:stretch/>
        </p:blipFill>
        <p:spPr>
          <a:xfrm>
            <a:off x="5621310" y="0"/>
            <a:ext cx="3501453" cy="2844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3115" t="9399" r="23770" b="28743"/>
          <a:stretch/>
        </p:blipFill>
        <p:spPr>
          <a:xfrm>
            <a:off x="4191000" y="2748000"/>
            <a:ext cx="4628213" cy="4042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4421" t="9708" r="3485" b="6317"/>
          <a:stretch/>
        </p:blipFill>
        <p:spPr>
          <a:xfrm>
            <a:off x="194873" y="1894810"/>
            <a:ext cx="3687647" cy="4483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791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534400" cy="1371600"/>
          </a:xfrm>
        </p:spPr>
        <p:txBody>
          <a:bodyPr>
            <a:normAutofit/>
          </a:bodyPr>
          <a:lstStyle/>
          <a:p>
            <a:r>
              <a:rPr lang="en-US" sz="4000" dirty="0" smtClean="0">
                <a:solidFill>
                  <a:srgbClr val="7030A0"/>
                </a:solidFill>
                <a:latin typeface="Arial Rounded MT Bold" panose="020F0704030504030204" pitchFamily="34" charset="0"/>
              </a:rPr>
              <a:t>Ways to Support Those Moving</a:t>
            </a:r>
            <a:endParaRPr lang="en-US" sz="4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8641946"/>
              </p:ext>
            </p:extLst>
          </p:nvPr>
        </p:nvGraphicFramePr>
        <p:xfrm>
          <a:off x="609600" y="1219200"/>
          <a:ext cx="7924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50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5900" y="228600"/>
            <a:ext cx="6229350" cy="960438"/>
          </a:xfrm>
        </p:spPr>
        <p:txBody>
          <a:bodyPr/>
          <a:lstStyle/>
          <a:p>
            <a:pPr algn="ctr"/>
            <a:r>
              <a:rPr lang="en-US" dirty="0">
                <a:solidFill>
                  <a:srgbClr val="7030A0"/>
                </a:solidFill>
                <a:latin typeface="Arial Rounded MT Bold" panose="020F0704030504030204" pitchFamily="34" charset="0"/>
              </a:rPr>
              <a:t>PCS Cycle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07962323"/>
              </p:ext>
            </p:extLst>
          </p:nvPr>
        </p:nvGraphicFramePr>
        <p:xfrm>
          <a:off x="609600" y="12954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836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886700" cy="2369366"/>
          </a:xfrm>
        </p:spPr>
        <p:txBody>
          <a:bodyPr>
            <a:normAutofit/>
          </a:bodyPr>
          <a:lstStyle/>
          <a:p>
            <a:pPr algn="ctr"/>
            <a:r>
              <a:rPr lang="en-US" dirty="0"/>
              <a:t>W</a:t>
            </a:r>
            <a:r>
              <a:rPr lang="en-US" dirty="0" smtClean="0"/>
              <a:t>hich subject do you think transitioning students experience the most difficulty with?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6670614"/>
              </p:ext>
            </p:extLst>
          </p:nvPr>
        </p:nvGraphicFramePr>
        <p:xfrm>
          <a:off x="304800" y="2743200"/>
          <a:ext cx="8686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0" y="488417"/>
            <a:ext cx="4518764" cy="769441"/>
          </a:xfrm>
          <a:prstGeom prst="rect">
            <a:avLst/>
          </a:prstGeom>
          <a:noFill/>
        </p:spPr>
        <p:txBody>
          <a:bodyPr wrap="square" rtlCol="0">
            <a:spAutoFit/>
          </a:bodyPr>
          <a:lstStyle/>
          <a:p>
            <a:pPr algn="ctr"/>
            <a:r>
              <a:rPr lang="en-US" sz="4400" dirty="0" smtClean="0">
                <a:solidFill>
                  <a:srgbClr val="7030A0"/>
                </a:solidFill>
                <a:latin typeface="Arial Rounded MT Bold" panose="020F0704030504030204" pitchFamily="34" charset="0"/>
              </a:rPr>
              <a:t>Brain Break</a:t>
            </a:r>
            <a:endParaRPr lang="en-US" sz="4400"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202054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yHgzc6dh8cs"/>
          <p:cNvPicPr>
            <a:picLocks noGrp="1" noRot="1" noChangeAspect="1"/>
          </p:cNvPicPr>
          <p:nvPr>
            <p:ph idx="1"/>
            <a:videoFile r:link="rId1"/>
          </p:nvPr>
        </p:nvPicPr>
        <p:blipFill>
          <a:blip r:embed="rId4"/>
          <a:stretch>
            <a:fillRect/>
          </a:stretch>
        </p:blipFill>
        <p:spPr>
          <a:xfrm>
            <a:off x="1447800" y="1905000"/>
            <a:ext cx="6392332" cy="3595687"/>
          </a:xfrm>
          <a:prstGeom prst="rect">
            <a:avLst/>
          </a:prstGeom>
        </p:spPr>
      </p:pic>
    </p:spTree>
    <p:extLst>
      <p:ext uri="{BB962C8B-B14F-4D97-AF65-F5344CB8AC3E}">
        <p14:creationId xmlns:p14="http://schemas.microsoft.com/office/powerpoint/2010/main" val="370230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172200" cy="1023020"/>
          </a:xfrm>
        </p:spPr>
        <p:txBody>
          <a:bodyPr>
            <a:noAutofit/>
          </a:bodyPr>
          <a:lstStyle/>
          <a:p>
            <a:pPr algn="ctr"/>
            <a:r>
              <a:rPr lang="en-US" sz="4400" b="0" dirty="0" smtClean="0">
                <a:solidFill>
                  <a:srgbClr val="7030A0"/>
                </a:solidFill>
                <a:latin typeface="Arial Rounded MT Bold" panose="020F0704030504030204" pitchFamily="34" charset="0"/>
              </a:rPr>
              <a:t>Cycle of Deployment</a:t>
            </a:r>
            <a:endParaRPr lang="en-US" sz="4400" b="0" dirty="0">
              <a:solidFill>
                <a:schemeClr val="tx2"/>
              </a:solidFill>
              <a:latin typeface="Bodoni MT" pitchFamily="18"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006707347"/>
              </p:ext>
            </p:extLst>
          </p:nvPr>
        </p:nvGraphicFramePr>
        <p:xfrm>
          <a:off x="1371600" y="1600200"/>
          <a:ext cx="6477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847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8325" t="5902" r="7158" b="12787"/>
          <a:stretch/>
        </p:blipFill>
        <p:spPr>
          <a:xfrm>
            <a:off x="3048000" y="3372292"/>
            <a:ext cx="2686675" cy="3446357"/>
          </a:xfrm>
          <a:prstGeom prst="rect">
            <a:avLst/>
          </a:prstGeom>
        </p:spPr>
      </p:pic>
      <p:sp>
        <p:nvSpPr>
          <p:cNvPr id="2" name="Title 1"/>
          <p:cNvSpPr>
            <a:spLocks noGrp="1"/>
          </p:cNvSpPr>
          <p:nvPr>
            <p:ph type="title"/>
          </p:nvPr>
        </p:nvSpPr>
        <p:spPr>
          <a:xfrm>
            <a:off x="457200" y="53715"/>
            <a:ext cx="8229600" cy="1143000"/>
          </a:xfrm>
        </p:spPr>
        <p:txBody>
          <a:bodyPr/>
          <a:lstStyle/>
          <a:p>
            <a:r>
              <a:rPr lang="en-US" dirty="0" smtClean="0">
                <a:solidFill>
                  <a:srgbClr val="7030A0"/>
                </a:solidFill>
                <a:latin typeface="Arial Rounded MT Bold" panose="020F0704030504030204" pitchFamily="34" charset="0"/>
              </a:rPr>
              <a:t>Pictures Tell a Story</a:t>
            </a:r>
            <a:endParaRPr lang="en-US" dirty="0">
              <a:solidFill>
                <a:srgbClr val="7030A0"/>
              </a:solidFill>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491" t="18300" r="6281" b="5523"/>
          <a:stretch/>
        </p:blipFill>
        <p:spPr>
          <a:xfrm>
            <a:off x="100789" y="990600"/>
            <a:ext cx="4440022" cy="3122951"/>
          </a:xfr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4244" t="1967" b="15628"/>
          <a:stretch/>
        </p:blipFill>
        <p:spPr>
          <a:xfrm>
            <a:off x="5734675" y="990600"/>
            <a:ext cx="3320486" cy="3810000"/>
          </a:xfrm>
          <a:prstGeom prst="rect">
            <a:avLst/>
          </a:prstGeom>
        </p:spPr>
      </p:pic>
    </p:spTree>
    <p:extLst>
      <p:ext uri="{BB962C8B-B14F-4D97-AF65-F5344CB8AC3E}">
        <p14:creationId xmlns:p14="http://schemas.microsoft.com/office/powerpoint/2010/main" val="1463834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0436583"/>
              </p:ext>
            </p:extLst>
          </p:nvPr>
        </p:nvGraphicFramePr>
        <p:xfrm>
          <a:off x="609601" y="1524001"/>
          <a:ext cx="8153400" cy="514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457200" y="76200"/>
            <a:ext cx="8077200" cy="1295400"/>
          </a:xfrm>
        </p:spPr>
        <p:txBody>
          <a:bodyPr>
            <a:normAutofit/>
          </a:bodyPr>
          <a:lstStyle/>
          <a:p>
            <a:pPr algn="ctr"/>
            <a:r>
              <a:rPr lang="en-US" dirty="0" smtClean="0">
                <a:solidFill>
                  <a:srgbClr val="7030A0"/>
                </a:solidFill>
                <a:latin typeface="Arial Rounded MT Bold" panose="020F0704030504030204" pitchFamily="34" charset="0"/>
              </a:rPr>
              <a:t>What We </a:t>
            </a:r>
            <a:r>
              <a:rPr lang="en-US" dirty="0" smtClean="0">
                <a:solidFill>
                  <a:srgbClr val="7030A0"/>
                </a:solidFill>
                <a:latin typeface="Arial Rounded MT Bold" panose="020F0704030504030204" pitchFamily="34" charset="0"/>
              </a:rPr>
              <a:t>Do</a:t>
            </a:r>
            <a:r>
              <a:rPr lang="en-US" dirty="0" smtClean="0">
                <a:solidFill>
                  <a:srgbClr val="7030A0"/>
                </a:solidFill>
                <a:latin typeface="Arial Rounded MT Bold" panose="020F0704030504030204" pitchFamily="34" charset="0"/>
              </a:rPr>
              <a:t>…</a:t>
            </a:r>
          </a:p>
        </p:txBody>
      </p:sp>
    </p:spTree>
    <p:extLst>
      <p:ext uri="{BB962C8B-B14F-4D97-AF65-F5344CB8AC3E}">
        <p14:creationId xmlns:p14="http://schemas.microsoft.com/office/powerpoint/2010/main" val="202793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649" t="11001" r="3938" b="2279"/>
          <a:stretch/>
        </p:blipFill>
        <p:spPr>
          <a:xfrm>
            <a:off x="228600" y="1721370"/>
            <a:ext cx="3102964" cy="392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1230" t="5901" r="13534" b="14317"/>
          <a:stretch/>
        </p:blipFill>
        <p:spPr>
          <a:xfrm>
            <a:off x="3532682" y="1905000"/>
            <a:ext cx="5431436" cy="431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title"/>
          </p:nvPr>
        </p:nvSpPr>
        <p:spPr/>
        <p:txBody>
          <a:bodyPr/>
          <a:lstStyle/>
          <a:p>
            <a:r>
              <a:rPr lang="en-US" dirty="0" smtClean="0">
                <a:solidFill>
                  <a:srgbClr val="7030A0"/>
                </a:solidFill>
                <a:latin typeface="Arial Rounded MT Bold" panose="020F0704030504030204" pitchFamily="34" charset="0"/>
              </a:rPr>
              <a:t>Pictures Tell a Story</a:t>
            </a:r>
            <a:endParaRPr lang="en-US"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3779738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57200"/>
            <a:ext cx="7391400" cy="6019800"/>
          </a:xfrm>
        </p:spPr>
      </p:pic>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34737"/>
            <a:ext cx="7315200" cy="5023692"/>
          </a:xfrm>
          <a:prstGeom prst="rect">
            <a:avLst/>
          </a:prstGeom>
        </p:spPr>
      </p:pic>
    </p:spTree>
    <p:extLst>
      <p:ext uri="{BB962C8B-B14F-4D97-AF65-F5344CB8AC3E}">
        <p14:creationId xmlns:p14="http://schemas.microsoft.com/office/powerpoint/2010/main" val="82394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6200"/>
            <a:ext cx="7543800" cy="1219200"/>
          </a:xfrm>
        </p:spPr>
        <p:txBody>
          <a:bodyPr>
            <a:normAutofit fontScale="90000"/>
          </a:bodyPr>
          <a:lstStyle/>
          <a:p>
            <a:r>
              <a:rPr lang="en-US" dirty="0" smtClean="0">
                <a:solidFill>
                  <a:srgbClr val="7030A0"/>
                </a:solidFill>
                <a:latin typeface="Arial Rounded MT Bold" panose="020F0704030504030204" pitchFamily="34" charset="0"/>
              </a:rPr>
              <a:t>How To Support Deployments</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864269"/>
              </p:ext>
            </p:extLst>
          </p:nvPr>
        </p:nvGraphicFramePr>
        <p:xfrm>
          <a:off x="1219200" y="1219200"/>
          <a:ext cx="6858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753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426" t="5953" r="5251" b="8734"/>
          <a:stretch/>
        </p:blipFill>
        <p:spPr>
          <a:xfrm>
            <a:off x="6540905" y="457200"/>
            <a:ext cx="2603095" cy="4332157"/>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solidFill>
                  <a:srgbClr val="7030A0"/>
                </a:solidFill>
                <a:latin typeface="Arial Rounded MT Bold" panose="020F0704030504030204" pitchFamily="34" charset="0"/>
              </a:rPr>
              <a:t>Flat Brat</a:t>
            </a:r>
            <a:endParaRPr lang="en-US" dirty="0">
              <a:solidFill>
                <a:srgbClr val="7030A0"/>
              </a:solidFill>
              <a:latin typeface="Arial Rounded MT Bold" panose="020F070403050403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685" t="6994" b="14249"/>
          <a:stretch/>
        </p:blipFill>
        <p:spPr>
          <a:xfrm>
            <a:off x="2105067" y="3657600"/>
            <a:ext cx="4676733"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7390" t="20976" b="11458"/>
          <a:stretch/>
        </p:blipFill>
        <p:spPr>
          <a:xfrm>
            <a:off x="152400" y="995597"/>
            <a:ext cx="4874096"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0798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914400"/>
          </a:xfrm>
        </p:spPr>
        <p:txBody>
          <a:bodyPr>
            <a:noAutofit/>
          </a:bodyPr>
          <a:lstStyle/>
          <a:p>
            <a:pPr algn="ctr"/>
            <a:r>
              <a:rPr lang="en-US" sz="4000" dirty="0" smtClean="0">
                <a:solidFill>
                  <a:srgbClr val="7030A0"/>
                </a:solidFill>
                <a:latin typeface="Arial Rounded MT Bold" panose="020F0704030504030204" pitchFamily="34" charset="0"/>
              </a:rPr>
              <a:t>10 Things </a:t>
            </a:r>
            <a:r>
              <a:rPr lang="en-US" sz="4000" dirty="0" smtClean="0">
                <a:solidFill>
                  <a:srgbClr val="7030A0"/>
                </a:solidFill>
                <a:latin typeface="Arial Rounded MT Bold" panose="020F0704030504030204" pitchFamily="34" charset="0"/>
              </a:rPr>
              <a:t>Military Teens</a:t>
            </a:r>
            <a:br>
              <a:rPr lang="en-US" sz="4000" dirty="0" smtClean="0">
                <a:solidFill>
                  <a:srgbClr val="7030A0"/>
                </a:solidFill>
                <a:latin typeface="Arial Rounded MT Bold" panose="020F0704030504030204" pitchFamily="34" charset="0"/>
              </a:rPr>
            </a:br>
            <a:r>
              <a:rPr lang="en-US" sz="4000" dirty="0" smtClean="0">
                <a:solidFill>
                  <a:srgbClr val="7030A0"/>
                </a:solidFill>
                <a:latin typeface="Arial Rounded MT Bold" panose="020F0704030504030204" pitchFamily="34" charset="0"/>
              </a:rPr>
              <a:t>Want </a:t>
            </a:r>
            <a:r>
              <a:rPr lang="en-US" sz="4000" dirty="0">
                <a:solidFill>
                  <a:srgbClr val="7030A0"/>
                </a:solidFill>
                <a:latin typeface="Arial Rounded MT Bold" panose="020F0704030504030204" pitchFamily="34" charset="0"/>
              </a:rPr>
              <a:t>Y</a:t>
            </a:r>
            <a:r>
              <a:rPr lang="en-US" sz="4000" dirty="0" smtClean="0">
                <a:solidFill>
                  <a:srgbClr val="7030A0"/>
                </a:solidFill>
                <a:latin typeface="Arial Rounded MT Bold" panose="020F0704030504030204" pitchFamily="34" charset="0"/>
              </a:rPr>
              <a:t>ou </a:t>
            </a:r>
            <a:r>
              <a:rPr lang="en-US" sz="4000" dirty="0">
                <a:solidFill>
                  <a:srgbClr val="7030A0"/>
                </a:solidFill>
                <a:latin typeface="Arial Rounded MT Bold" panose="020F0704030504030204" pitchFamily="34" charset="0"/>
              </a:rPr>
              <a:t>T</a:t>
            </a:r>
            <a:r>
              <a:rPr lang="en-US" sz="4000" dirty="0" smtClean="0">
                <a:solidFill>
                  <a:srgbClr val="7030A0"/>
                </a:solidFill>
                <a:latin typeface="Arial Rounded MT Bold" panose="020F0704030504030204" pitchFamily="34" charset="0"/>
              </a:rPr>
              <a:t>o </a:t>
            </a:r>
            <a:r>
              <a:rPr lang="en-US" sz="4000" dirty="0">
                <a:solidFill>
                  <a:srgbClr val="7030A0"/>
                </a:solidFill>
                <a:latin typeface="Arial Rounded MT Bold" panose="020F0704030504030204" pitchFamily="34" charset="0"/>
              </a:rPr>
              <a:t>K</a:t>
            </a:r>
            <a:r>
              <a:rPr lang="en-US" sz="4000" dirty="0" smtClean="0">
                <a:solidFill>
                  <a:srgbClr val="7030A0"/>
                </a:solidFill>
                <a:latin typeface="Arial Rounded MT Bold" panose="020F0704030504030204" pitchFamily="34" charset="0"/>
              </a:rPr>
              <a:t>now</a:t>
            </a:r>
            <a:endParaRPr lang="en-US" sz="4000" dirty="0">
              <a:solidFill>
                <a:srgbClr val="7030A0"/>
              </a:solidFill>
              <a:latin typeface="Arial Rounded MT Bold" panose="020F0704030504030204" pitchFamily="34" charset="0"/>
            </a:endParaRPr>
          </a:p>
        </p:txBody>
      </p:sp>
      <p:sp>
        <p:nvSpPr>
          <p:cNvPr id="3" name="Content Placeholder 2"/>
          <p:cNvSpPr>
            <a:spLocks noGrp="1"/>
          </p:cNvSpPr>
          <p:nvPr>
            <p:ph idx="1"/>
          </p:nvPr>
        </p:nvSpPr>
        <p:spPr>
          <a:xfrm>
            <a:off x="685800" y="2057400"/>
            <a:ext cx="8229600" cy="4191000"/>
          </a:xfrm>
        </p:spPr>
        <p:txBody>
          <a:bodyPr>
            <a:normAutofit/>
          </a:bodyPr>
          <a:lstStyle/>
          <a:p>
            <a:r>
              <a:rPr lang="en-US" sz="2000" b="1" dirty="0">
                <a:solidFill>
                  <a:srgbClr val="7030A0"/>
                </a:solidFill>
                <a:latin typeface="Comic Sans MS" panose="030F0702030302020204" pitchFamily="66" charset="0"/>
                <a:cs typeface="Aharoni" panose="02010803020104030203" pitchFamily="2" charset="-79"/>
              </a:rPr>
              <a:t>1. P</a:t>
            </a:r>
            <a:r>
              <a:rPr lang="en-US" sz="2000" b="1" dirty="0" smtClean="0">
                <a:solidFill>
                  <a:srgbClr val="7030A0"/>
                </a:solidFill>
                <a:latin typeface="Comic Sans MS" panose="030F0702030302020204" pitchFamily="66" charset="0"/>
                <a:cs typeface="Aharoni" panose="02010803020104030203" pitchFamily="2" charset="-79"/>
              </a:rPr>
              <a:t>ride: We </a:t>
            </a:r>
            <a:r>
              <a:rPr lang="en-US" sz="2000" b="1" dirty="0">
                <a:solidFill>
                  <a:srgbClr val="7030A0"/>
                </a:solidFill>
                <a:latin typeface="Comic Sans MS" panose="030F0702030302020204" pitchFamily="66" charset="0"/>
                <a:cs typeface="Aharoni" panose="02010803020104030203" pitchFamily="2" charset="-79"/>
              </a:rPr>
              <a:t>are proud of our parents.</a:t>
            </a:r>
          </a:p>
          <a:p>
            <a:r>
              <a:rPr lang="en-US" sz="2000" b="1" dirty="0">
                <a:solidFill>
                  <a:srgbClr val="7030A0"/>
                </a:solidFill>
                <a:latin typeface="Comic Sans MS" panose="030F0702030302020204" pitchFamily="66" charset="0"/>
                <a:cs typeface="Aharoni" panose="02010803020104030203" pitchFamily="2" charset="-79"/>
              </a:rPr>
              <a:t>2. </a:t>
            </a:r>
            <a:r>
              <a:rPr lang="en-US" sz="2000" b="1" dirty="0" smtClean="0">
                <a:solidFill>
                  <a:srgbClr val="7030A0"/>
                </a:solidFill>
                <a:latin typeface="Comic Sans MS" panose="030F0702030302020204" pitchFamily="66" charset="0"/>
                <a:cs typeface="Aharoni" panose="02010803020104030203" pitchFamily="2" charset="-79"/>
              </a:rPr>
              <a:t>War : We </a:t>
            </a:r>
            <a:r>
              <a:rPr lang="en-US" sz="2000" b="1" dirty="0">
                <a:solidFill>
                  <a:srgbClr val="7030A0"/>
                </a:solidFill>
                <a:latin typeface="Comic Sans MS" panose="030F0702030302020204" pitchFamily="66" charset="0"/>
                <a:cs typeface="Aharoni" panose="02010803020104030203" pitchFamily="2" charset="-79"/>
              </a:rPr>
              <a:t>think about war and we know what it means.</a:t>
            </a:r>
          </a:p>
          <a:p>
            <a:r>
              <a:rPr lang="en-US" sz="2000" b="1" dirty="0">
                <a:solidFill>
                  <a:srgbClr val="7030A0"/>
                </a:solidFill>
                <a:latin typeface="Comic Sans MS" panose="030F0702030302020204" pitchFamily="66" charset="0"/>
                <a:cs typeface="Aharoni" panose="02010803020104030203" pitchFamily="2" charset="-79"/>
              </a:rPr>
              <a:t>3. </a:t>
            </a:r>
            <a:r>
              <a:rPr lang="en-US" sz="2000" b="1" dirty="0" smtClean="0">
                <a:solidFill>
                  <a:srgbClr val="7030A0"/>
                </a:solidFill>
                <a:latin typeface="Comic Sans MS" panose="030F0702030302020204" pitchFamily="66" charset="0"/>
                <a:cs typeface="Aharoni" panose="02010803020104030203" pitchFamily="2" charset="-79"/>
              </a:rPr>
              <a:t>Transition: We </a:t>
            </a:r>
            <a:r>
              <a:rPr lang="en-US" sz="2000" b="1" dirty="0">
                <a:solidFill>
                  <a:srgbClr val="7030A0"/>
                </a:solidFill>
                <a:latin typeface="Comic Sans MS" panose="030F0702030302020204" pitchFamily="66" charset="0"/>
                <a:cs typeface="Aharoni" panose="02010803020104030203" pitchFamily="2" charset="-79"/>
              </a:rPr>
              <a:t>move. A lot.</a:t>
            </a:r>
          </a:p>
          <a:p>
            <a:r>
              <a:rPr lang="en-US" sz="2000" b="1" dirty="0">
                <a:solidFill>
                  <a:srgbClr val="7030A0"/>
                </a:solidFill>
                <a:latin typeface="Comic Sans MS" panose="030F0702030302020204" pitchFamily="66" charset="0"/>
                <a:cs typeface="Aharoni" panose="02010803020104030203" pitchFamily="2" charset="-79"/>
              </a:rPr>
              <a:t>4. </a:t>
            </a:r>
            <a:r>
              <a:rPr lang="en-US" sz="2000" b="1" dirty="0" smtClean="0">
                <a:solidFill>
                  <a:srgbClr val="7030A0"/>
                </a:solidFill>
                <a:latin typeface="Comic Sans MS" panose="030F0702030302020204" pitchFamily="66" charset="0"/>
                <a:cs typeface="Aharoni" panose="02010803020104030203" pitchFamily="2" charset="-79"/>
              </a:rPr>
              <a:t>Responsibility: We </a:t>
            </a:r>
            <a:r>
              <a:rPr lang="en-US" sz="2000" b="1" dirty="0">
                <a:solidFill>
                  <a:srgbClr val="7030A0"/>
                </a:solidFill>
                <a:latin typeface="Comic Sans MS" panose="030F0702030302020204" pitchFamily="66" charset="0"/>
                <a:cs typeface="Aharoni" panose="02010803020104030203" pitchFamily="2" charset="-79"/>
              </a:rPr>
              <a:t>take on a lot of responsibility. </a:t>
            </a:r>
          </a:p>
          <a:p>
            <a:r>
              <a:rPr lang="en-US" sz="2000" b="1" dirty="0">
                <a:solidFill>
                  <a:srgbClr val="7030A0"/>
                </a:solidFill>
                <a:latin typeface="Comic Sans MS" panose="030F0702030302020204" pitchFamily="66" charset="0"/>
                <a:cs typeface="Aharoni" panose="02010803020104030203" pitchFamily="2" charset="-79"/>
              </a:rPr>
              <a:t>5. </a:t>
            </a:r>
            <a:r>
              <a:rPr lang="en-US" sz="2000" b="1" dirty="0" smtClean="0">
                <a:solidFill>
                  <a:srgbClr val="7030A0"/>
                </a:solidFill>
                <a:latin typeface="Comic Sans MS" panose="030F0702030302020204" pitchFamily="66" charset="0"/>
                <a:cs typeface="Aharoni" panose="02010803020104030203" pitchFamily="2" charset="-79"/>
              </a:rPr>
              <a:t>Community: We </a:t>
            </a:r>
            <a:r>
              <a:rPr lang="en-US" sz="2000" b="1" dirty="0">
                <a:solidFill>
                  <a:srgbClr val="7030A0"/>
                </a:solidFill>
                <a:latin typeface="Comic Sans MS" panose="030F0702030302020204" pitchFamily="66" charset="0"/>
                <a:cs typeface="Aharoni" panose="02010803020104030203" pitchFamily="2" charset="-79"/>
              </a:rPr>
              <a:t>live in the community.</a:t>
            </a:r>
          </a:p>
          <a:p>
            <a:r>
              <a:rPr lang="en-US" sz="2000" b="1" dirty="0">
                <a:solidFill>
                  <a:srgbClr val="7030A0"/>
                </a:solidFill>
                <a:latin typeface="Comic Sans MS" panose="030F0702030302020204" pitchFamily="66" charset="0"/>
                <a:cs typeface="Aharoni" panose="02010803020104030203" pitchFamily="2" charset="-79"/>
              </a:rPr>
              <a:t>6. </a:t>
            </a:r>
            <a:r>
              <a:rPr lang="en-US" sz="2000" b="1" dirty="0" smtClean="0">
                <a:solidFill>
                  <a:srgbClr val="7030A0"/>
                </a:solidFill>
                <a:latin typeface="Comic Sans MS" panose="030F0702030302020204" pitchFamily="66" charset="0"/>
                <a:cs typeface="Aharoni" panose="02010803020104030203" pitchFamily="2" charset="-79"/>
              </a:rPr>
              <a:t>Recognition: We appreciate recognition of our family’s service.</a:t>
            </a:r>
          </a:p>
          <a:p>
            <a:r>
              <a:rPr lang="en-US" sz="2000" b="1" dirty="0" smtClean="0">
                <a:solidFill>
                  <a:srgbClr val="7030A0"/>
                </a:solidFill>
                <a:latin typeface="Comic Sans MS" panose="030F0702030302020204" pitchFamily="66" charset="0"/>
                <a:cs typeface="Aharoni" panose="02010803020104030203" pitchFamily="2" charset="-79"/>
              </a:rPr>
              <a:t>7</a:t>
            </a:r>
            <a:r>
              <a:rPr lang="en-US" sz="2000" b="1" dirty="0">
                <a:solidFill>
                  <a:srgbClr val="7030A0"/>
                </a:solidFill>
                <a:latin typeface="Comic Sans MS" panose="030F0702030302020204" pitchFamily="66" charset="0"/>
                <a:cs typeface="Aharoni" panose="02010803020104030203" pitchFamily="2" charset="-79"/>
              </a:rPr>
              <a:t>. </a:t>
            </a:r>
            <a:r>
              <a:rPr lang="en-US" sz="2000" b="1" dirty="0" smtClean="0">
                <a:solidFill>
                  <a:srgbClr val="7030A0"/>
                </a:solidFill>
                <a:latin typeface="Comic Sans MS" panose="030F0702030302020204" pitchFamily="66" charset="0"/>
                <a:cs typeface="Aharoni" panose="02010803020104030203" pitchFamily="2" charset="-79"/>
              </a:rPr>
              <a:t>Diversity: We </a:t>
            </a:r>
            <a:r>
              <a:rPr lang="en-US" sz="2000" b="1" dirty="0">
                <a:solidFill>
                  <a:srgbClr val="7030A0"/>
                </a:solidFill>
                <a:latin typeface="Comic Sans MS" panose="030F0702030302020204" pitchFamily="66" charset="0"/>
                <a:cs typeface="Aharoni" panose="02010803020104030203" pitchFamily="2" charset="-79"/>
              </a:rPr>
              <a:t>value diversity and new experiences.</a:t>
            </a:r>
          </a:p>
          <a:p>
            <a:r>
              <a:rPr lang="en-US" sz="2000" b="1" dirty="0">
                <a:solidFill>
                  <a:srgbClr val="7030A0"/>
                </a:solidFill>
                <a:latin typeface="Comic Sans MS" panose="030F0702030302020204" pitchFamily="66" charset="0"/>
                <a:cs typeface="Aharoni" panose="02010803020104030203" pitchFamily="2" charset="-79"/>
              </a:rPr>
              <a:t>8. </a:t>
            </a:r>
            <a:r>
              <a:rPr lang="en-US" sz="2000" b="1" dirty="0" smtClean="0">
                <a:solidFill>
                  <a:srgbClr val="7030A0"/>
                </a:solidFill>
                <a:latin typeface="Comic Sans MS" panose="030F0702030302020204" pitchFamily="66" charset="0"/>
                <a:cs typeface="Aharoni" panose="02010803020104030203" pitchFamily="2" charset="-79"/>
              </a:rPr>
              <a:t>Separation: We </a:t>
            </a:r>
            <a:r>
              <a:rPr lang="en-US" sz="2000" b="1" dirty="0">
                <a:solidFill>
                  <a:srgbClr val="7030A0"/>
                </a:solidFill>
                <a:latin typeface="Comic Sans MS" panose="030F0702030302020204" pitchFamily="66" charset="0"/>
                <a:cs typeface="Aharoni" panose="02010803020104030203" pitchFamily="2" charset="-79"/>
              </a:rPr>
              <a:t>miss our parents.</a:t>
            </a:r>
          </a:p>
          <a:p>
            <a:r>
              <a:rPr lang="en-US" sz="2000" b="1" dirty="0" smtClean="0">
                <a:solidFill>
                  <a:srgbClr val="7030A0"/>
                </a:solidFill>
                <a:latin typeface="Comic Sans MS" panose="030F0702030302020204" pitchFamily="66" charset="0"/>
                <a:cs typeface="Aharoni" panose="02010803020104030203" pitchFamily="2" charset="-79"/>
              </a:rPr>
              <a:t>9.Belonging: In </a:t>
            </a:r>
            <a:r>
              <a:rPr lang="en-US" sz="2000" b="1" dirty="0">
                <a:solidFill>
                  <a:srgbClr val="7030A0"/>
                </a:solidFill>
                <a:latin typeface="Comic Sans MS" panose="030F0702030302020204" pitchFamily="66" charset="0"/>
                <a:cs typeface="Aharoni" panose="02010803020104030203" pitchFamily="2" charset="-79"/>
              </a:rPr>
              <a:t>a lot of ways we’re just like other teens.</a:t>
            </a:r>
          </a:p>
          <a:p>
            <a:r>
              <a:rPr lang="en-US" sz="2000" b="1" dirty="0" smtClean="0">
                <a:solidFill>
                  <a:srgbClr val="7030A0"/>
                </a:solidFill>
                <a:latin typeface="Comic Sans MS" panose="030F0702030302020204" pitchFamily="66" charset="0"/>
                <a:cs typeface="Aharoni" panose="02010803020104030203" pitchFamily="2" charset="-79"/>
              </a:rPr>
              <a:t>10.We </a:t>
            </a:r>
            <a:r>
              <a:rPr lang="en-US" sz="2000" b="1" dirty="0">
                <a:solidFill>
                  <a:srgbClr val="7030A0"/>
                </a:solidFill>
                <a:latin typeface="Comic Sans MS" panose="030F0702030302020204" pitchFamily="66" charset="0"/>
                <a:cs typeface="Aharoni" panose="02010803020104030203" pitchFamily="2" charset="-79"/>
              </a:rPr>
              <a:t>serve too.</a:t>
            </a:r>
          </a:p>
        </p:txBody>
      </p:sp>
    </p:spTree>
    <p:extLst>
      <p:ext uri="{BB962C8B-B14F-4D97-AF65-F5344CB8AC3E}">
        <p14:creationId xmlns:p14="http://schemas.microsoft.com/office/powerpoint/2010/main" val="1828106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18105203"/>
              </p:ext>
            </p:extLst>
          </p:nvPr>
        </p:nvGraphicFramePr>
        <p:xfrm>
          <a:off x="280930" y="1222873"/>
          <a:ext cx="8568369" cy="5277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Grp="1" noChangeArrowheads="1"/>
          </p:cNvSpPr>
          <p:nvPr>
            <p:ph type="title"/>
          </p:nvPr>
        </p:nvSpPr>
        <p:spPr>
          <a:xfrm>
            <a:off x="457200" y="228600"/>
            <a:ext cx="8489185" cy="1023001"/>
          </a:xfrm>
        </p:spPr>
        <p:txBody>
          <a:bodyPr>
            <a:noAutofit/>
          </a:bodyPr>
          <a:lstStyle/>
          <a:p>
            <a:pPr algn="ctr" eaLnBrk="1" hangingPunct="1">
              <a:defRPr/>
            </a:pPr>
            <a:r>
              <a:rPr lang="en-US" dirty="0" smtClean="0">
                <a:solidFill>
                  <a:srgbClr val="7030A0"/>
                </a:solidFill>
                <a:latin typeface="Arial Rounded MT Bold" panose="020F0704030504030204" pitchFamily="34" charset="0"/>
              </a:rPr>
              <a:t>Military </a:t>
            </a:r>
            <a:r>
              <a:rPr lang="en-US" dirty="0" smtClean="0">
                <a:solidFill>
                  <a:srgbClr val="7030A0"/>
                </a:solidFill>
                <a:latin typeface="Arial Rounded MT Bold" panose="020F0704030504030204" pitchFamily="34" charset="0"/>
              </a:rPr>
              <a:t>Interstate Compact</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616" y="1388127"/>
            <a:ext cx="2449049" cy="272116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395" y="5869448"/>
            <a:ext cx="2809990" cy="864612"/>
          </a:xfrm>
          <a:prstGeom prst="rect">
            <a:avLst/>
          </a:prstGeom>
        </p:spPr>
      </p:pic>
    </p:spTree>
    <p:extLst>
      <p:ext uri="{BB962C8B-B14F-4D97-AF65-F5344CB8AC3E}">
        <p14:creationId xmlns:p14="http://schemas.microsoft.com/office/powerpoint/2010/main" val="325057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65" y="304800"/>
            <a:ext cx="7722870" cy="914400"/>
          </a:xfrm>
        </p:spPr>
        <p:txBody>
          <a:bodyPr>
            <a:noAutofit/>
          </a:bodyPr>
          <a:lstStyle/>
          <a:p>
            <a:pPr algn="ctr"/>
            <a:r>
              <a:rPr lang="en-US" dirty="0" smtClean="0">
                <a:solidFill>
                  <a:srgbClr val="7030A0"/>
                </a:solidFill>
                <a:latin typeface="Arial Rounded MT Bold" panose="020F0704030504030204" pitchFamily="34" charset="0"/>
              </a:rPr>
              <a:t>Military Interstate Compact</a:t>
            </a:r>
            <a:endParaRPr lang="en-US" dirty="0">
              <a:solidFill>
                <a:srgbClr val="7030A0"/>
              </a:solidFill>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7458286"/>
              </p:ext>
            </p:extLst>
          </p:nvPr>
        </p:nvGraphicFramePr>
        <p:xfrm>
          <a:off x="735330" y="1371600"/>
          <a:ext cx="7799070" cy="469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19400" y="6063097"/>
            <a:ext cx="3352800" cy="1077218"/>
          </a:xfrm>
          <a:prstGeom prst="rect">
            <a:avLst/>
          </a:prstGeom>
          <a:noFill/>
        </p:spPr>
        <p:txBody>
          <a:bodyPr wrap="square" rtlCol="0">
            <a:spAutoFit/>
          </a:bodyPr>
          <a:lstStyle/>
          <a:p>
            <a:pPr marL="0" lvl="6"/>
            <a:r>
              <a:rPr lang="en-US" sz="3200" b="1" dirty="0" smtClean="0">
                <a:latin typeface="Aharoni" panose="02010803020104030203" pitchFamily="2" charset="-79"/>
                <a:cs typeface="Aharoni" panose="02010803020104030203" pitchFamily="2" charset="-79"/>
              </a:rPr>
              <a:t>www.MIC3.net</a:t>
            </a:r>
          </a:p>
          <a:p>
            <a:endParaRPr lang="en-US" sz="32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5088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91400" cy="782659"/>
          </a:xfrm>
        </p:spPr>
        <p:txBody>
          <a:bodyPr>
            <a:normAutofit/>
          </a:bodyPr>
          <a:lstStyle/>
          <a:p>
            <a:pPr algn="ctr"/>
            <a:r>
              <a:rPr lang="en-US" dirty="0" smtClean="0">
                <a:solidFill>
                  <a:srgbClr val="7030A0"/>
                </a:solidFill>
                <a:latin typeface="Arial Rounded MT Bold" panose="020F0704030504030204" pitchFamily="34" charset="0"/>
              </a:rPr>
              <a:t>“Exit </a:t>
            </a:r>
            <a:r>
              <a:rPr lang="en-US" dirty="0" smtClean="0">
                <a:solidFill>
                  <a:srgbClr val="7030A0"/>
                </a:solidFill>
                <a:latin typeface="Arial Rounded MT Bold" panose="020F0704030504030204" pitchFamily="34" charset="0"/>
              </a:rPr>
              <a:t>Counseling”</a:t>
            </a:r>
            <a:endParaRPr lang="en-US" dirty="0">
              <a:solidFill>
                <a:srgbClr val="7030A0"/>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8229424"/>
              </p:ext>
            </p:extLst>
          </p:nvPr>
        </p:nvGraphicFramePr>
        <p:xfrm>
          <a:off x="610986" y="1163783"/>
          <a:ext cx="7992688" cy="5469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68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464726"/>
            <a:ext cx="5372100" cy="628650"/>
          </a:xfrm>
        </p:spPr>
        <p:txBody>
          <a:bodyPr>
            <a:noAutofit/>
          </a:bodyPr>
          <a:lstStyle/>
          <a:p>
            <a:pPr algn="ctr"/>
            <a:r>
              <a:rPr lang="en-US" dirty="0">
                <a:solidFill>
                  <a:srgbClr val="7030A0"/>
                </a:solidFill>
                <a:latin typeface="Arial Rounded MT Bold" panose="020F0704030504030204" pitchFamily="34" charset="0"/>
              </a:rPr>
              <a:t>Military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14161"/>
            <a:ext cx="7848600" cy="5084107"/>
          </a:xfrm>
          <a:prstGeom prst="rect">
            <a:avLst/>
          </a:prstGeom>
        </p:spPr>
      </p:pic>
    </p:spTree>
    <p:extLst>
      <p:ext uri="{BB962C8B-B14F-4D97-AF65-F5344CB8AC3E}">
        <p14:creationId xmlns:p14="http://schemas.microsoft.com/office/powerpoint/2010/main" val="3940787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Arial Rounded MT Bold" panose="020F0704030504030204" pitchFamily="34" charset="0"/>
              </a:rPr>
              <a:t>Contact Information</a:t>
            </a:r>
            <a:endParaRPr lang="en-US" dirty="0">
              <a:solidFill>
                <a:srgbClr val="7030A0"/>
              </a:solidFill>
              <a:latin typeface="Arial Rounded MT Bold" panose="020F0704030504030204" pitchFamily="34" charset="0"/>
            </a:endParaRPr>
          </a:p>
        </p:txBody>
      </p:sp>
      <p:sp>
        <p:nvSpPr>
          <p:cNvPr id="3" name="Content Placeholder 2"/>
          <p:cNvSpPr>
            <a:spLocks noGrp="1"/>
          </p:cNvSpPr>
          <p:nvPr>
            <p:ph idx="1"/>
          </p:nvPr>
        </p:nvSpPr>
        <p:spPr>
          <a:xfrm>
            <a:off x="381000" y="1828800"/>
            <a:ext cx="8229600" cy="3733800"/>
          </a:xfrm>
        </p:spPr>
        <p:txBody>
          <a:bodyPr/>
          <a:lstStyle/>
          <a:p>
            <a:pPr algn="ctr"/>
            <a:r>
              <a:rPr lang="en-US" dirty="0" smtClean="0"/>
              <a:t>Amanda Yoder</a:t>
            </a:r>
          </a:p>
          <a:p>
            <a:pPr marL="0" indent="0" algn="ctr">
              <a:buNone/>
            </a:pPr>
            <a:r>
              <a:rPr lang="en-US" dirty="0" smtClean="0">
                <a:hlinkClick r:id="rId2"/>
              </a:rPr>
              <a:t>Amanda.Yoder@vbschools.com</a:t>
            </a:r>
            <a:endParaRPr lang="en-US" dirty="0" smtClean="0"/>
          </a:p>
          <a:p>
            <a:pPr algn="ctr"/>
            <a:endParaRPr lang="en-US" dirty="0"/>
          </a:p>
          <a:p>
            <a:pPr algn="ctr"/>
            <a:r>
              <a:rPr lang="en-US" dirty="0" smtClean="0"/>
              <a:t>Star Wiggins</a:t>
            </a:r>
          </a:p>
          <a:p>
            <a:pPr marL="0" indent="0" algn="ctr">
              <a:buNone/>
            </a:pPr>
            <a:r>
              <a:rPr lang="en-US" dirty="0" smtClean="0">
                <a:hlinkClick r:id="rId3"/>
              </a:rPr>
              <a:t>Star.Wiggins@vbschools.com</a:t>
            </a:r>
            <a:r>
              <a:rPr lang="en-US" dirty="0" smtClean="0"/>
              <a:t> </a:t>
            </a:r>
            <a:endParaRPr lang="en-US" dirty="0"/>
          </a:p>
        </p:txBody>
      </p:sp>
    </p:spTree>
    <p:extLst>
      <p:ext uri="{BB962C8B-B14F-4D97-AF65-F5344CB8AC3E}">
        <p14:creationId xmlns:p14="http://schemas.microsoft.com/office/powerpoint/2010/main" val="258580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228600"/>
            <a:ext cx="7429499" cy="981682"/>
          </a:xfrm>
        </p:spPr>
        <p:txBody>
          <a:bodyPr>
            <a:normAutofit/>
          </a:bodyPr>
          <a:lstStyle/>
          <a:p>
            <a:pPr algn="ctr"/>
            <a:r>
              <a:rPr lang="en-US" dirty="0" smtClean="0">
                <a:solidFill>
                  <a:srgbClr val="7030A0"/>
                </a:solidFill>
                <a:latin typeface="Arial Rounded MT Bold" panose="020F0704030504030204" pitchFamily="34" charset="0"/>
              </a:rPr>
              <a:t>By the numbers</a:t>
            </a:r>
            <a:endParaRPr lang="en-US" dirty="0">
              <a:solidFill>
                <a:srgbClr val="7030A0"/>
              </a:solidFill>
              <a:latin typeface="Arial Rounded MT Bold" panose="020F0704030504030204" pitchFamily="34" charset="0"/>
            </a:endParaRPr>
          </a:p>
        </p:txBody>
      </p:sp>
      <p:pic>
        <p:nvPicPr>
          <p:cNvPr id="4" name="Content Placeholder 3" descr="I:\FORMS\Seals\Reg map_bright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14600"/>
            <a:ext cx="6770025" cy="29610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66800" y="1447800"/>
            <a:ext cx="7830740" cy="1219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smtClean="0"/>
              <a:t>70,000 school-age military children in Virginia (#1)</a:t>
            </a:r>
          </a:p>
          <a:p>
            <a:r>
              <a:rPr lang="en-US" dirty="0" smtClean="0"/>
              <a:t>41,000 military-connected students in Region II alone</a:t>
            </a:r>
          </a:p>
        </p:txBody>
      </p:sp>
      <p:cxnSp>
        <p:nvCxnSpPr>
          <p:cNvPr id="7" name="Straight Arrow Connector 6"/>
          <p:cNvCxnSpPr/>
          <p:nvPr/>
        </p:nvCxnSpPr>
        <p:spPr>
          <a:xfrm flipH="1">
            <a:off x="7041630" y="2489616"/>
            <a:ext cx="762000" cy="25092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78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nda\AppData\Local\Microsoft\Windows\Temporary Internet Files\Content.IE5\YXWNXDW7\american-flag-1448030552WdJ[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8" y="3581400"/>
            <a:ext cx="4181475" cy="2910035"/>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533400" y="76200"/>
            <a:ext cx="8305800" cy="1478570"/>
          </a:xfrm>
        </p:spPr>
        <p:txBody>
          <a:bodyPr>
            <a:noAutofit/>
          </a:bodyPr>
          <a:lstStyle/>
          <a:p>
            <a:pPr algn="ctr"/>
            <a:r>
              <a:rPr lang="en-US" dirty="0" smtClean="0">
                <a:solidFill>
                  <a:srgbClr val="7030A0"/>
                </a:solidFill>
                <a:latin typeface="Arial Rounded MT Bold" panose="020F0704030504030204" pitchFamily="34" charset="0"/>
              </a:rPr>
              <a:t>Fast Facts on </a:t>
            </a:r>
            <a:r>
              <a:rPr lang="en-US" dirty="0" smtClean="0">
                <a:solidFill>
                  <a:srgbClr val="7030A0"/>
                </a:solidFill>
                <a:latin typeface="Arial Rounded MT Bold" panose="020F0704030504030204" pitchFamily="34" charset="0"/>
              </a:rPr>
              <a:t>Military Families</a:t>
            </a:r>
            <a:endParaRPr lang="en-US" dirty="0" smtClean="0">
              <a:solidFill>
                <a:srgbClr val="7030A0"/>
              </a:solidFill>
              <a:latin typeface="Arial Rounded MT Bold" panose="020F0704030504030204" pitchFamily="34" charset="0"/>
            </a:endParaRPr>
          </a:p>
        </p:txBody>
      </p:sp>
      <p:graphicFrame>
        <p:nvGraphicFramePr>
          <p:cNvPr id="7" name="Diagram 6"/>
          <p:cNvGraphicFramePr/>
          <p:nvPr>
            <p:extLst>
              <p:ext uri="{D42A27DB-BD31-4B8C-83A1-F6EECF244321}">
                <p14:modId xmlns:p14="http://schemas.microsoft.com/office/powerpoint/2010/main" val="277612003"/>
              </p:ext>
            </p:extLst>
          </p:nvPr>
        </p:nvGraphicFramePr>
        <p:xfrm>
          <a:off x="1371600" y="1828800"/>
          <a:ext cx="6750050" cy="1938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636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Arial Rounded MT Bold" panose="020F0704030504030204" pitchFamily="34" charset="0"/>
              </a:rPr>
              <a:t>Military Children’s Parents</a:t>
            </a:r>
            <a:endParaRPr lang="en-US" dirty="0">
              <a:solidFill>
                <a:srgbClr val="7030A0"/>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18621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88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60482" cy="914400"/>
          </a:xfrm>
        </p:spPr>
        <p:txBody>
          <a:bodyPr>
            <a:noAutofit/>
          </a:bodyPr>
          <a:lstStyle/>
          <a:p>
            <a:pPr algn="ctr"/>
            <a:r>
              <a:rPr lang="en-US" dirty="0" smtClean="0">
                <a:solidFill>
                  <a:srgbClr val="7030A0"/>
                </a:solidFill>
                <a:latin typeface="Arial Rounded MT Bold" panose="020F0704030504030204" pitchFamily="34" charset="0"/>
              </a:rPr>
              <a:t>Military in Hampton Roads</a:t>
            </a:r>
            <a:endParaRPr lang="en-US" dirty="0">
              <a:solidFill>
                <a:srgbClr val="7030A0"/>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3314494"/>
              </p:ext>
            </p:extLst>
          </p:nvPr>
        </p:nvGraphicFramePr>
        <p:xfrm>
          <a:off x="160954" y="2032908"/>
          <a:ext cx="8817429" cy="3764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74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490"/>
            <a:ext cx="7520940" cy="887509"/>
          </a:xfrm>
        </p:spPr>
        <p:txBody>
          <a:bodyPr>
            <a:noAutofit/>
          </a:bodyPr>
          <a:lstStyle/>
          <a:p>
            <a:pPr algn="ctr"/>
            <a:r>
              <a:rPr lang="en-US" sz="4000" dirty="0" smtClean="0">
                <a:solidFill>
                  <a:srgbClr val="7030A0"/>
                </a:solidFill>
                <a:latin typeface="Arial Rounded MT Bold" panose="020F0704030504030204" pitchFamily="34" charset="0"/>
              </a:rPr>
              <a:t>Military </a:t>
            </a:r>
            <a:r>
              <a:rPr lang="en-US" sz="4000" dirty="0">
                <a:solidFill>
                  <a:srgbClr val="7030A0"/>
                </a:solidFill>
                <a:latin typeface="Arial Rounded MT Bold" panose="020F0704030504030204" pitchFamily="34" charset="0"/>
              </a:rPr>
              <a:t>C</a:t>
            </a:r>
            <a:r>
              <a:rPr lang="en-US" sz="4000" dirty="0" smtClean="0">
                <a:solidFill>
                  <a:srgbClr val="7030A0"/>
                </a:solidFill>
                <a:latin typeface="Arial Rounded MT Bold" panose="020F0704030504030204" pitchFamily="34" charset="0"/>
              </a:rPr>
              <a:t>hildren Challenges</a:t>
            </a:r>
            <a:endParaRPr lang="en-US" sz="4000" dirty="0">
              <a:solidFill>
                <a:srgbClr val="7030A0"/>
              </a:solidFill>
              <a:latin typeface="Arial Rounded MT Bold" panose="020F0704030504030204" pitchFamily="34" charset="0"/>
            </a:endParaRPr>
          </a:p>
        </p:txBody>
      </p:sp>
      <p:sp>
        <p:nvSpPr>
          <p:cNvPr id="3" name="Content Placeholder 2"/>
          <p:cNvSpPr>
            <a:spLocks noGrp="1"/>
          </p:cNvSpPr>
          <p:nvPr>
            <p:ph idx="1"/>
          </p:nvPr>
        </p:nvSpPr>
        <p:spPr>
          <a:xfrm>
            <a:off x="609600" y="2133599"/>
            <a:ext cx="7467600" cy="4015299"/>
          </a:xfrm>
        </p:spPr>
        <p:txBody>
          <a:bodyPr>
            <a:normAutofit/>
          </a:bodyPr>
          <a:lstStyle/>
          <a:p>
            <a:pPr>
              <a:buFont typeface="Arial" panose="020B0604020202020204" pitchFamily="34" charset="0"/>
              <a:buChar char="•"/>
            </a:pPr>
            <a:r>
              <a:rPr lang="en-US" b="1" dirty="0" smtClean="0"/>
              <a:t>Typically 6-9 moves/schools in K-12 time </a:t>
            </a:r>
          </a:p>
          <a:p>
            <a:pPr>
              <a:buFont typeface="Arial" panose="020B0604020202020204" pitchFamily="34" charset="0"/>
              <a:buChar char="•"/>
            </a:pPr>
            <a:r>
              <a:rPr lang="en-US" b="1" dirty="0" smtClean="0"/>
              <a:t>Deployments &amp; Homecomings</a:t>
            </a:r>
            <a:endParaRPr lang="en-US" b="1" dirty="0" smtClean="0"/>
          </a:p>
          <a:p>
            <a:pPr>
              <a:buFont typeface="Arial" panose="020B0604020202020204" pitchFamily="34" charset="0"/>
              <a:buChar char="•"/>
            </a:pPr>
            <a:r>
              <a:rPr lang="en-US" b="1" dirty="0" smtClean="0"/>
              <a:t>PTSD</a:t>
            </a:r>
          </a:p>
          <a:p>
            <a:pPr>
              <a:buFont typeface="Arial" panose="020B0604020202020204" pitchFamily="34" charset="0"/>
              <a:buChar char="•"/>
            </a:pPr>
            <a:r>
              <a:rPr lang="en-US" b="1" dirty="0"/>
              <a:t>L</a:t>
            </a:r>
            <a:r>
              <a:rPr lang="en-US" b="1" dirty="0" smtClean="0"/>
              <a:t>oss of war &amp; training deaths</a:t>
            </a:r>
            <a:endParaRPr lang="en-US" b="1" dirty="0" smtClean="0"/>
          </a:p>
        </p:txBody>
      </p:sp>
      <p:pic>
        <p:nvPicPr>
          <p:cNvPr id="2050" name="Picture 2" descr="C:\Users\anyoder\Desktop\thank you patrio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649" y="2895600"/>
            <a:ext cx="2743200" cy="33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8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latin typeface="Arial Rounded MT Bold" panose="020F0704030504030204" pitchFamily="34" charset="0"/>
              </a:rPr>
              <a:t>Other Challenges</a:t>
            </a:r>
            <a:endParaRPr lang="en-US" dirty="0">
              <a:solidFill>
                <a:srgbClr val="7030A0"/>
              </a:solidFill>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85655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105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29499" cy="1478570"/>
          </a:xfrm>
        </p:spPr>
        <p:txBody>
          <a:bodyPr>
            <a:normAutofit/>
          </a:bodyPr>
          <a:lstStyle/>
          <a:p>
            <a:pPr algn="ctr"/>
            <a:r>
              <a:rPr lang="en-US" dirty="0">
                <a:solidFill>
                  <a:srgbClr val="7030A0"/>
                </a:solidFill>
                <a:latin typeface="Arial Rounded MT Bold" panose="020F0704030504030204" pitchFamily="34" charset="0"/>
              </a:rPr>
              <a:t>Challenges of Moving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5871267"/>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04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1552</Words>
  <Application>Microsoft Office PowerPoint</Application>
  <PresentationFormat>On-screen Show (4:3)</PresentationFormat>
  <Paragraphs>190</Paragraphs>
  <Slides>29</Slides>
  <Notes>17</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Supporting Military Children through Transitions </vt:lpstr>
      <vt:lpstr>What We Do…</vt:lpstr>
      <vt:lpstr>By the numbers</vt:lpstr>
      <vt:lpstr>Fast Facts on Military Families</vt:lpstr>
      <vt:lpstr>Military Children’s Parents</vt:lpstr>
      <vt:lpstr>Military in Hampton Roads</vt:lpstr>
      <vt:lpstr>Military Children Challenges</vt:lpstr>
      <vt:lpstr>Other Challenges</vt:lpstr>
      <vt:lpstr>Challenges of Moving</vt:lpstr>
      <vt:lpstr>PowerPoint Presentation</vt:lpstr>
      <vt:lpstr>Military Children Who Don’t Move</vt:lpstr>
      <vt:lpstr>Transitioning Students</vt:lpstr>
      <vt:lpstr>Pictures Tell A Story</vt:lpstr>
      <vt:lpstr>Ways to Support Those Moving</vt:lpstr>
      <vt:lpstr>PCS Cycle</vt:lpstr>
      <vt:lpstr>Which subject do you think transitioning students experience the most difficulty with?</vt:lpstr>
      <vt:lpstr>PowerPoint Presentation</vt:lpstr>
      <vt:lpstr>Cycle of Deployment</vt:lpstr>
      <vt:lpstr>Pictures Tell a Story</vt:lpstr>
      <vt:lpstr>Pictures Tell a Story</vt:lpstr>
      <vt:lpstr>PowerPoint Presentation</vt:lpstr>
      <vt:lpstr>How To Support Deployments</vt:lpstr>
      <vt:lpstr>Flat Brat</vt:lpstr>
      <vt:lpstr>10 Things Military Teens Want You To Know</vt:lpstr>
      <vt:lpstr>Military Interstate Compact</vt:lpstr>
      <vt:lpstr>Military Interstate Compact</vt:lpstr>
      <vt:lpstr>“Exit Counseling”</vt:lpstr>
      <vt:lpstr>Military Resources</vt:lpstr>
      <vt:lpstr>Contact Information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Military Children through Transitions  of Deployments and Moving</dc:title>
  <dc:creator>Amanda</dc:creator>
  <cp:lastModifiedBy>Amanda</cp:lastModifiedBy>
  <cp:revision>24</cp:revision>
  <dcterms:created xsi:type="dcterms:W3CDTF">2019-04-01T20:13:41Z</dcterms:created>
  <dcterms:modified xsi:type="dcterms:W3CDTF">2019-04-02T00:47:32Z</dcterms:modified>
</cp:coreProperties>
</file>